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156" r:id="rId1"/>
    <p:sldMasterId id="2147486379" r:id="rId2"/>
  </p:sldMasterIdLst>
  <p:notesMasterIdLst>
    <p:notesMasterId r:id="rId58"/>
  </p:notesMasterIdLst>
  <p:sldIdLst>
    <p:sldId id="256" r:id="rId3"/>
    <p:sldId id="313" r:id="rId4"/>
    <p:sldId id="283" r:id="rId5"/>
    <p:sldId id="374" r:id="rId6"/>
    <p:sldId id="306" r:id="rId7"/>
    <p:sldId id="376" r:id="rId8"/>
    <p:sldId id="377" r:id="rId9"/>
    <p:sldId id="380" r:id="rId10"/>
    <p:sldId id="379" r:id="rId11"/>
    <p:sldId id="381" r:id="rId12"/>
    <p:sldId id="382" r:id="rId13"/>
    <p:sldId id="383" r:id="rId14"/>
    <p:sldId id="384" r:id="rId15"/>
    <p:sldId id="327" r:id="rId16"/>
    <p:sldId id="321" r:id="rId17"/>
    <p:sldId id="345" r:id="rId18"/>
    <p:sldId id="346" r:id="rId19"/>
    <p:sldId id="352" r:id="rId20"/>
    <p:sldId id="353" r:id="rId21"/>
    <p:sldId id="373" r:id="rId22"/>
    <p:sldId id="368" r:id="rId23"/>
    <p:sldId id="369" r:id="rId24"/>
    <p:sldId id="370" r:id="rId25"/>
    <p:sldId id="371" r:id="rId26"/>
    <p:sldId id="359" r:id="rId27"/>
    <p:sldId id="322" r:id="rId28"/>
    <p:sldId id="401" r:id="rId29"/>
    <p:sldId id="378" r:id="rId30"/>
    <p:sldId id="385" r:id="rId31"/>
    <p:sldId id="386" r:id="rId32"/>
    <p:sldId id="387" r:id="rId33"/>
    <p:sldId id="388" r:id="rId34"/>
    <p:sldId id="389" r:id="rId35"/>
    <p:sldId id="391" r:id="rId36"/>
    <p:sldId id="311" r:id="rId37"/>
    <p:sldId id="372" r:id="rId38"/>
    <p:sldId id="392" r:id="rId39"/>
    <p:sldId id="390" r:id="rId40"/>
    <p:sldId id="364" r:id="rId41"/>
    <p:sldId id="361" r:id="rId42"/>
    <p:sldId id="347" r:id="rId43"/>
    <p:sldId id="348" r:id="rId44"/>
    <p:sldId id="362" r:id="rId45"/>
    <p:sldId id="393" r:id="rId46"/>
    <p:sldId id="394" r:id="rId47"/>
    <p:sldId id="397" r:id="rId48"/>
    <p:sldId id="395" r:id="rId49"/>
    <p:sldId id="396" r:id="rId50"/>
    <p:sldId id="329" r:id="rId51"/>
    <p:sldId id="375" r:id="rId52"/>
    <p:sldId id="398" r:id="rId53"/>
    <p:sldId id="402" r:id="rId54"/>
    <p:sldId id="399" r:id="rId55"/>
    <p:sldId id="400" r:id="rId56"/>
    <p:sldId id="299" r:id="rId5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6699FF"/>
    <a:srgbClr val="FF9966"/>
    <a:srgbClr val="CC00FF"/>
    <a:srgbClr val="FF9900"/>
    <a:srgbClr val="F7FCEE"/>
    <a:srgbClr val="99CCFF"/>
    <a:srgbClr val="FFCC99"/>
    <a:srgbClr val="FF99FF"/>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4201" autoAdjust="0"/>
  </p:normalViewPr>
  <p:slideViewPr>
    <p:cSldViewPr>
      <p:cViewPr varScale="1">
        <p:scale>
          <a:sx n="63" d="100"/>
          <a:sy n="63" d="100"/>
        </p:scale>
        <p:origin x="160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C"/>
              <a:t>TENDENCIA</a:t>
            </a:r>
            <a:r>
              <a:rPr lang="es-EC" baseline="0"/>
              <a:t> DE FACTURACIÓN MENSUAL </a:t>
            </a:r>
            <a:r>
              <a:rPr lang="es-EC" sz="1400" b="0" i="0" u="none" strike="noStrike" baseline="0">
                <a:effectLst/>
              </a:rPr>
              <a:t>2020</a:t>
            </a:r>
          </a:p>
          <a:p>
            <a:pPr>
              <a:defRPr/>
            </a:pPr>
            <a:endParaRPr lang="es-EC"/>
          </a:p>
        </c:rich>
      </c:tx>
      <c:layout>
        <c:manualLayout>
          <c:xMode val="edge"/>
          <c:yMode val="edge"/>
          <c:x val="0.1777222222222222"/>
          <c:y val="1.388888888888888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manualLayout>
          <c:layoutTarget val="inner"/>
          <c:xMode val="edge"/>
          <c:yMode val="edge"/>
          <c:x val="0.15512270341207349"/>
          <c:y val="0.14435185185185184"/>
          <c:w val="0.81432174103237098"/>
          <c:h val="0.6122284193642461"/>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cat>
            <c:strRef>
              <c:f>Hoja1!$B$3:$B$14</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Hoja1!$C$3:$C$14</c:f>
              <c:numCache>
                <c:formatCode>"$"#,##0.00</c:formatCode>
                <c:ptCount val="12"/>
                <c:pt idx="0">
                  <c:v>44065.35</c:v>
                </c:pt>
                <c:pt idx="1">
                  <c:v>32484.080000000002</c:v>
                </c:pt>
                <c:pt idx="2">
                  <c:v>17899.5</c:v>
                </c:pt>
                <c:pt idx="3">
                  <c:v>0</c:v>
                </c:pt>
                <c:pt idx="4">
                  <c:v>2248.9899999999998</c:v>
                </c:pt>
                <c:pt idx="5">
                  <c:v>19017.12</c:v>
                </c:pt>
                <c:pt idx="6">
                  <c:v>21711.21</c:v>
                </c:pt>
                <c:pt idx="7">
                  <c:v>27350.1</c:v>
                </c:pt>
                <c:pt idx="8">
                  <c:v>43197.69</c:v>
                </c:pt>
                <c:pt idx="9">
                  <c:v>40556.5</c:v>
                </c:pt>
                <c:pt idx="10">
                  <c:v>31689.66</c:v>
                </c:pt>
                <c:pt idx="11">
                  <c:v>39516.57</c:v>
                </c:pt>
              </c:numCache>
            </c:numRef>
          </c:val>
          <c:smooth val="0"/>
          <c:extLst xmlns:c16r2="http://schemas.microsoft.com/office/drawing/2015/06/chart">
            <c:ext xmlns:c16="http://schemas.microsoft.com/office/drawing/2014/chart" uri="{C3380CC4-5D6E-409C-BE32-E72D297353CC}">
              <c16:uniqueId val="{00000001-C15A-4E9D-B722-C0372B451561}"/>
            </c:ext>
          </c:extLst>
        </c:ser>
        <c:dLbls>
          <c:showLegendKey val="0"/>
          <c:showVal val="0"/>
          <c:showCatName val="0"/>
          <c:showSerName val="0"/>
          <c:showPercent val="0"/>
          <c:showBubbleSize val="0"/>
        </c:dLbls>
        <c:marker val="1"/>
        <c:smooth val="0"/>
        <c:axId val="-261325856"/>
        <c:axId val="-261318240"/>
      </c:lineChart>
      <c:catAx>
        <c:axId val="-26132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261318240"/>
        <c:crosses val="autoZero"/>
        <c:auto val="1"/>
        <c:lblAlgn val="ctr"/>
        <c:lblOffset val="100"/>
        <c:noMultiLvlLbl val="0"/>
      </c:catAx>
      <c:valAx>
        <c:axId val="-26131824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261325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s-EC"/>
              <a:t>CÉDULA DE INGRESOS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s-EC"/>
        </a:p>
      </c:txPr>
    </c:title>
    <c:autoTitleDeleted val="0"/>
    <c:plotArea>
      <c:layout>
        <c:manualLayout>
          <c:layoutTarget val="inner"/>
          <c:xMode val="edge"/>
          <c:yMode val="edge"/>
          <c:x val="0.13204855390531797"/>
          <c:y val="3.0336729635608992E-2"/>
          <c:w val="0.82056726794484025"/>
          <c:h val="0.7678265845598049"/>
        </c:manualLayout>
      </c:layout>
      <c:barChart>
        <c:barDir val="col"/>
        <c:grouping val="clustered"/>
        <c:varyColors val="0"/>
        <c:ser>
          <c:idx val="0"/>
          <c:order val="0"/>
          <c:spPr>
            <a:solidFill>
              <a:schemeClr val="accent1"/>
            </a:solidFill>
            <a:ln>
              <a:noFill/>
            </a:ln>
            <a:effectLst/>
          </c:spPr>
          <c:invertIfNegative val="0"/>
          <c:cat>
            <c:strRef>
              <c:f>Hoja1!$B$23:$C$23</c:f>
              <c:strCache>
                <c:ptCount val="2"/>
                <c:pt idx="0">
                  <c:v>PRESUPUESTO CODIFICADO</c:v>
                </c:pt>
                <c:pt idx="1">
                  <c:v>PRESUPUESTO RECAUDADO</c:v>
                </c:pt>
              </c:strCache>
            </c:strRef>
          </c:cat>
          <c:val>
            <c:numRef>
              <c:f>Hoja1!$B$24:$C$24</c:f>
              <c:numCache>
                <c:formatCode>"$"#,##0.00</c:formatCode>
                <c:ptCount val="2"/>
                <c:pt idx="0">
                  <c:v>500777.45</c:v>
                </c:pt>
                <c:pt idx="1">
                  <c:v>334022.64</c:v>
                </c:pt>
              </c:numCache>
            </c:numRef>
          </c:val>
          <c:extLst xmlns:c16r2="http://schemas.microsoft.com/office/drawing/2015/06/chart">
            <c:ext xmlns:c16="http://schemas.microsoft.com/office/drawing/2014/chart" uri="{C3380CC4-5D6E-409C-BE32-E72D297353CC}">
              <c16:uniqueId val="{00000000-F576-47DE-8C12-41F30F4884FE}"/>
            </c:ext>
          </c:extLst>
        </c:ser>
        <c:dLbls>
          <c:showLegendKey val="0"/>
          <c:showVal val="0"/>
          <c:showCatName val="0"/>
          <c:showSerName val="0"/>
          <c:showPercent val="0"/>
          <c:showBubbleSize val="0"/>
        </c:dLbls>
        <c:gapWidth val="219"/>
        <c:overlap val="-27"/>
        <c:axId val="-261319872"/>
        <c:axId val="-261324224"/>
      </c:barChart>
      <c:catAx>
        <c:axId val="-26131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EC"/>
          </a:p>
        </c:txPr>
        <c:crossAx val="-261324224"/>
        <c:crosses val="autoZero"/>
        <c:auto val="1"/>
        <c:lblAlgn val="ctr"/>
        <c:lblOffset val="100"/>
        <c:noMultiLvlLbl val="0"/>
      </c:catAx>
      <c:valAx>
        <c:axId val="-2613242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EC"/>
          </a:p>
        </c:txPr>
        <c:crossAx val="-2613198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1" i="0" u="none" strike="noStrike" kern="1200" baseline="0">
                <a:solidFill>
                  <a:schemeClr val="tx1"/>
                </a:solidFill>
                <a:latin typeface="+mn-lt"/>
                <a:ea typeface="+mn-ea"/>
                <a:cs typeface="+mn-cs"/>
              </a:defRPr>
            </a:pPr>
            <a:endParaRPr lang="es-EC"/>
          </a:p>
        </c:txPr>
      </c:dTable>
      <c:spPr>
        <a:noFill/>
        <a:ln>
          <a:noFill/>
        </a:ln>
        <a:effectLst/>
      </c:spPr>
    </c:plotArea>
    <c:plotVisOnly val="1"/>
    <c:dispBlanksAs val="gap"/>
    <c:showDLblsOverMax val="0"/>
  </c:chart>
  <c:spPr>
    <a:noFill/>
    <a:ln>
      <a:noFill/>
    </a:ln>
    <a:effectLst/>
  </c:spPr>
  <c:txPr>
    <a:bodyPr/>
    <a:lstStyle/>
    <a:p>
      <a:pPr>
        <a:defRPr b="1">
          <a:solidFill>
            <a:schemeClr val="tx1"/>
          </a:solidFill>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ADEBBE-88AC-4001-9464-ACF061D11F11}" type="doc">
      <dgm:prSet loTypeId="urn:microsoft.com/office/officeart/2005/8/layout/radial6" loCatId="cycle" qsTypeId="urn:microsoft.com/office/officeart/2005/8/quickstyle/simple1" qsCatId="simple" csTypeId="urn:microsoft.com/office/officeart/2005/8/colors/accent3_2" csCatId="accent3" phldr="1"/>
      <dgm:spPr/>
      <dgm:t>
        <a:bodyPr/>
        <a:lstStyle/>
        <a:p>
          <a:endParaRPr lang="en-US"/>
        </a:p>
      </dgm:t>
    </dgm:pt>
    <dgm:pt modelId="{8659B3D3-936E-4E1F-9608-4D6F6E4F5EF3}">
      <dgm:prSet phldrT="[Text]"/>
      <dgm:spPr/>
      <dgm:t>
        <a:bodyPr/>
        <a:lstStyle/>
        <a:p>
          <a:r>
            <a:rPr lang="es-CL" b="1" dirty="0">
              <a:solidFill>
                <a:schemeClr val="tx1"/>
              </a:solidFill>
              <a:latin typeface="Arial" panose="020B0604020202020204" pitchFamily="34" charset="0"/>
              <a:cs typeface="Arial" panose="020B0604020202020204" pitchFamily="34" charset="0"/>
            </a:rPr>
            <a:t>SGIR</a:t>
          </a:r>
          <a:endParaRPr lang="en-US" b="1" dirty="0">
            <a:solidFill>
              <a:schemeClr val="tx1"/>
            </a:solidFill>
            <a:latin typeface="Arial" panose="020B0604020202020204" pitchFamily="34" charset="0"/>
            <a:cs typeface="Arial" panose="020B0604020202020204" pitchFamily="34" charset="0"/>
          </a:endParaRPr>
        </a:p>
      </dgm:t>
    </dgm:pt>
    <dgm:pt modelId="{18DA9F51-0E13-4FA4-B901-C3B3EA243792}" type="parTrans" cxnId="{6B5098FC-1CE8-4D35-96E5-175062B9D5A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ADBB4534-2A0E-4DA9-9802-CB5FEC17B59A}" type="sibTrans" cxnId="{6B5098FC-1CE8-4D35-96E5-175062B9D5A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468EB5C-4EA7-44DC-9386-6307CDFBF5A9}">
      <dgm:prSet phldrT="[Text]" custT="1"/>
      <dgm:spPr/>
      <dgm:t>
        <a:bodyPr/>
        <a:lstStyle/>
        <a:p>
          <a:r>
            <a:rPr lang="es-CL" sz="1400" dirty="0">
              <a:solidFill>
                <a:schemeClr val="tx1"/>
              </a:solidFill>
              <a:latin typeface="Arial" panose="020B0604020202020204" pitchFamily="34" charset="0"/>
              <a:cs typeface="Arial" panose="020B0604020202020204" pitchFamily="34" charset="0"/>
            </a:rPr>
            <a:t>Digitalización de Certificados</a:t>
          </a:r>
          <a:endParaRPr lang="en-US" sz="1400" dirty="0">
            <a:solidFill>
              <a:schemeClr val="tx1"/>
            </a:solidFill>
            <a:latin typeface="Arial" panose="020B0604020202020204" pitchFamily="34" charset="0"/>
            <a:cs typeface="Arial" panose="020B0604020202020204" pitchFamily="34" charset="0"/>
          </a:endParaRPr>
        </a:p>
      </dgm:t>
    </dgm:pt>
    <dgm:pt modelId="{FF7AE102-1EF6-4528-8B29-2C28409BC242}" type="parTrans" cxnId="{DBCF7B80-B4B3-4B97-9863-40871F94869C}">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E6EB4B07-A5D7-45D6-98DC-2976BE2A67A8}" type="sibTrans" cxnId="{DBCF7B80-B4B3-4B97-9863-40871F94869C}">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35346969-27EE-403B-BAAC-A80A65C41396}">
      <dgm:prSet phldrT="[Text]"/>
      <dgm:spPr/>
      <dgm:t>
        <a:bodyPr/>
        <a:lstStyle/>
        <a:p>
          <a:r>
            <a:rPr lang="es-CL" dirty="0">
              <a:solidFill>
                <a:schemeClr val="tx1"/>
              </a:solidFill>
              <a:latin typeface="Arial" panose="020B0604020202020204" pitchFamily="34" charset="0"/>
              <a:cs typeface="Arial" panose="020B0604020202020204" pitchFamily="34" charset="0"/>
            </a:rPr>
            <a:t>Consulta de Trámites</a:t>
          </a:r>
        </a:p>
      </dgm:t>
    </dgm:pt>
    <dgm:pt modelId="{B3C8397C-5836-468A-A288-7BE8564B0AC6}" type="parTrans" cxnId="{72013B4F-6763-4B11-A331-308DAFFB7010}">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9328EEDD-81A5-46B1-A7A0-CCC0113B2FB6}" type="sibTrans" cxnId="{72013B4F-6763-4B11-A331-308DAFFB7010}">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B25F9D9B-BA58-481B-B237-2A86A341516B}">
      <dgm:prSet phldrT="[Text]"/>
      <dgm:spPr/>
      <dgm:t>
        <a:bodyPr/>
        <a:lstStyle/>
        <a:p>
          <a:r>
            <a:rPr lang="es-CL" dirty="0">
              <a:solidFill>
                <a:schemeClr val="tx1"/>
              </a:solidFill>
              <a:latin typeface="Arial" panose="020B0604020202020204" pitchFamily="34" charset="0"/>
              <a:cs typeface="Arial" panose="020B0604020202020204" pitchFamily="34" charset="0"/>
            </a:rPr>
            <a:t>Control</a:t>
          </a:r>
          <a:endParaRPr lang="en-US" dirty="0">
            <a:solidFill>
              <a:schemeClr val="tx1"/>
            </a:solidFill>
            <a:latin typeface="Arial" panose="020B0604020202020204" pitchFamily="34" charset="0"/>
            <a:cs typeface="Arial" panose="020B0604020202020204" pitchFamily="34" charset="0"/>
          </a:endParaRPr>
        </a:p>
      </dgm:t>
    </dgm:pt>
    <dgm:pt modelId="{564F675C-7F4D-42FA-93FA-030FDF988625}" type="parTrans" cxnId="{AA24EDE7-4C9D-4A69-BAEE-F63C363C1EF2}">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6BFC9BF8-405F-4F3C-9FF2-ADB8ECA3DFA6}" type="sibTrans" cxnId="{AA24EDE7-4C9D-4A69-BAEE-F63C363C1EF2}">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3F260C11-CD7D-4D30-92F6-2D9F793AC1B3}">
      <dgm:prSet/>
      <dgm:spPr/>
      <dgm:t>
        <a:bodyPr/>
        <a:lstStyle/>
        <a:p>
          <a:r>
            <a:rPr lang="es-CL" dirty="0">
              <a:solidFill>
                <a:schemeClr val="tx1"/>
              </a:solidFill>
              <a:latin typeface="Arial" panose="020B0604020202020204" pitchFamily="34" charset="0"/>
              <a:cs typeface="Arial" panose="020B0604020202020204" pitchFamily="34" charset="0"/>
            </a:rPr>
            <a:t>Anexos</a:t>
          </a:r>
          <a:endParaRPr lang="en-US" dirty="0">
            <a:solidFill>
              <a:schemeClr val="tx1"/>
            </a:solidFill>
            <a:latin typeface="Arial" panose="020B0604020202020204" pitchFamily="34" charset="0"/>
            <a:cs typeface="Arial" panose="020B0604020202020204" pitchFamily="34" charset="0"/>
          </a:endParaRPr>
        </a:p>
      </dgm:t>
    </dgm:pt>
    <dgm:pt modelId="{14E10F41-A556-446D-A494-F8DFCFA6B61B}" type="parTrans" cxnId="{BCF1CF1A-9E7D-44E8-AC14-3ABFADCF355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67A9C35-F9AB-44A2-B949-A016B4447FF6}" type="sibTrans" cxnId="{BCF1CF1A-9E7D-44E8-AC14-3ABFADCF355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343FAA1A-6ADE-48A3-A215-36B6296C845A}">
      <dgm:prSet/>
      <dgm:spPr/>
      <dgm:t>
        <a:bodyPr/>
        <a:lstStyle/>
        <a:p>
          <a:r>
            <a:rPr lang="es-CL">
              <a:solidFill>
                <a:schemeClr val="tx1"/>
              </a:solidFill>
              <a:latin typeface="Arial" panose="020B0604020202020204" pitchFamily="34" charset="0"/>
              <a:cs typeface="Arial" panose="020B0604020202020204" pitchFamily="34" charset="0"/>
            </a:rPr>
            <a:t>Importador </a:t>
          </a:r>
          <a:endParaRPr lang="en-US" dirty="0">
            <a:solidFill>
              <a:schemeClr val="tx1"/>
            </a:solidFill>
            <a:latin typeface="Arial" panose="020B0604020202020204" pitchFamily="34" charset="0"/>
            <a:cs typeface="Arial" panose="020B0604020202020204" pitchFamily="34" charset="0"/>
          </a:endParaRPr>
        </a:p>
      </dgm:t>
    </dgm:pt>
    <dgm:pt modelId="{52838C49-DBBA-4823-90EC-3206BA33E510}" type="parTrans" cxnId="{12E119F5-96BB-47EC-A12F-A52DFF001EE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6E78E6D8-8474-4130-B90B-4D707EBEAEBC}" type="sibTrans" cxnId="{12E119F5-96BB-47EC-A12F-A52DFF001EE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C09CD18C-816B-443A-A7B9-258DBAC7C80C}" type="pres">
      <dgm:prSet presAssocID="{2DADEBBE-88AC-4001-9464-ACF061D11F11}" presName="Name0" presStyleCnt="0">
        <dgm:presLayoutVars>
          <dgm:chMax val="1"/>
          <dgm:dir/>
          <dgm:animLvl val="ctr"/>
          <dgm:resizeHandles val="exact"/>
        </dgm:presLayoutVars>
      </dgm:prSet>
      <dgm:spPr/>
      <dgm:t>
        <a:bodyPr/>
        <a:lstStyle/>
        <a:p>
          <a:endParaRPr lang="es-EC"/>
        </a:p>
      </dgm:t>
    </dgm:pt>
    <dgm:pt modelId="{758AEA8C-095B-46B3-9F6E-F7F7AD1BC700}" type="pres">
      <dgm:prSet presAssocID="{8659B3D3-936E-4E1F-9608-4D6F6E4F5EF3}" presName="centerShape" presStyleLbl="node0" presStyleIdx="0" presStyleCnt="1"/>
      <dgm:spPr/>
      <dgm:t>
        <a:bodyPr/>
        <a:lstStyle/>
        <a:p>
          <a:endParaRPr lang="es-EC"/>
        </a:p>
      </dgm:t>
    </dgm:pt>
    <dgm:pt modelId="{D3DE672A-3C79-47BC-A39F-4BB6BD07E1A5}" type="pres">
      <dgm:prSet presAssocID="{5468EB5C-4EA7-44DC-9386-6307CDFBF5A9}" presName="node" presStyleLbl="node1" presStyleIdx="0" presStyleCnt="5" custScaleX="111226">
        <dgm:presLayoutVars>
          <dgm:bulletEnabled val="1"/>
        </dgm:presLayoutVars>
      </dgm:prSet>
      <dgm:spPr/>
      <dgm:t>
        <a:bodyPr/>
        <a:lstStyle/>
        <a:p>
          <a:endParaRPr lang="es-EC"/>
        </a:p>
      </dgm:t>
    </dgm:pt>
    <dgm:pt modelId="{5683509B-1826-44FC-8EFB-89DE47EFB181}" type="pres">
      <dgm:prSet presAssocID="{5468EB5C-4EA7-44DC-9386-6307CDFBF5A9}" presName="dummy" presStyleCnt="0"/>
      <dgm:spPr/>
    </dgm:pt>
    <dgm:pt modelId="{79CE6AB1-98C1-4AB1-A32F-D68DEBEDBBDA}" type="pres">
      <dgm:prSet presAssocID="{E6EB4B07-A5D7-45D6-98DC-2976BE2A67A8}" presName="sibTrans" presStyleLbl="sibTrans2D1" presStyleIdx="0" presStyleCnt="5"/>
      <dgm:spPr/>
      <dgm:t>
        <a:bodyPr/>
        <a:lstStyle/>
        <a:p>
          <a:endParaRPr lang="es-EC"/>
        </a:p>
      </dgm:t>
    </dgm:pt>
    <dgm:pt modelId="{BDE43A43-41E1-4F9E-A1EA-7E872163B57C}" type="pres">
      <dgm:prSet presAssocID="{35346969-27EE-403B-BAAC-A80A65C41396}" presName="node" presStyleLbl="node1" presStyleIdx="1" presStyleCnt="5">
        <dgm:presLayoutVars>
          <dgm:bulletEnabled val="1"/>
        </dgm:presLayoutVars>
      </dgm:prSet>
      <dgm:spPr/>
      <dgm:t>
        <a:bodyPr/>
        <a:lstStyle/>
        <a:p>
          <a:endParaRPr lang="es-EC"/>
        </a:p>
      </dgm:t>
    </dgm:pt>
    <dgm:pt modelId="{6D549AA5-0DEC-4F27-92C6-09C826EBFEEB}" type="pres">
      <dgm:prSet presAssocID="{35346969-27EE-403B-BAAC-A80A65C41396}" presName="dummy" presStyleCnt="0"/>
      <dgm:spPr/>
    </dgm:pt>
    <dgm:pt modelId="{CD82113B-DE16-4776-AC19-3F2533C0847E}" type="pres">
      <dgm:prSet presAssocID="{9328EEDD-81A5-46B1-A7A0-CCC0113B2FB6}" presName="sibTrans" presStyleLbl="sibTrans2D1" presStyleIdx="1" presStyleCnt="5"/>
      <dgm:spPr/>
      <dgm:t>
        <a:bodyPr/>
        <a:lstStyle/>
        <a:p>
          <a:endParaRPr lang="es-EC"/>
        </a:p>
      </dgm:t>
    </dgm:pt>
    <dgm:pt modelId="{97FD1F4D-B949-4F81-B21D-1DAF07A0C939}" type="pres">
      <dgm:prSet presAssocID="{3F260C11-CD7D-4D30-92F6-2D9F793AC1B3}" presName="node" presStyleLbl="node1" presStyleIdx="2" presStyleCnt="5">
        <dgm:presLayoutVars>
          <dgm:bulletEnabled val="1"/>
        </dgm:presLayoutVars>
      </dgm:prSet>
      <dgm:spPr/>
      <dgm:t>
        <a:bodyPr/>
        <a:lstStyle/>
        <a:p>
          <a:endParaRPr lang="es-EC"/>
        </a:p>
      </dgm:t>
    </dgm:pt>
    <dgm:pt modelId="{B703D8AF-5B7C-403A-AAA2-39B7AF91921E}" type="pres">
      <dgm:prSet presAssocID="{3F260C11-CD7D-4D30-92F6-2D9F793AC1B3}" presName="dummy" presStyleCnt="0"/>
      <dgm:spPr/>
    </dgm:pt>
    <dgm:pt modelId="{3BAADF73-C3DC-484D-AC95-0F6D8B00FAD5}" type="pres">
      <dgm:prSet presAssocID="{567A9C35-F9AB-44A2-B949-A016B4447FF6}" presName="sibTrans" presStyleLbl="sibTrans2D1" presStyleIdx="2" presStyleCnt="5"/>
      <dgm:spPr/>
      <dgm:t>
        <a:bodyPr/>
        <a:lstStyle/>
        <a:p>
          <a:endParaRPr lang="es-EC"/>
        </a:p>
      </dgm:t>
    </dgm:pt>
    <dgm:pt modelId="{8B5602BE-E97B-4F43-B3B7-8541C9CACF09}" type="pres">
      <dgm:prSet presAssocID="{343FAA1A-6ADE-48A3-A215-36B6296C845A}" presName="node" presStyleLbl="node1" presStyleIdx="3" presStyleCnt="5">
        <dgm:presLayoutVars>
          <dgm:bulletEnabled val="1"/>
        </dgm:presLayoutVars>
      </dgm:prSet>
      <dgm:spPr/>
      <dgm:t>
        <a:bodyPr/>
        <a:lstStyle/>
        <a:p>
          <a:endParaRPr lang="es-EC"/>
        </a:p>
      </dgm:t>
    </dgm:pt>
    <dgm:pt modelId="{E41F42A5-425D-42B2-B579-F7EC0343F8C9}" type="pres">
      <dgm:prSet presAssocID="{343FAA1A-6ADE-48A3-A215-36B6296C845A}" presName="dummy" presStyleCnt="0"/>
      <dgm:spPr/>
    </dgm:pt>
    <dgm:pt modelId="{8B4B6CBF-A2AE-4D22-9A6B-F807A77F4BBD}" type="pres">
      <dgm:prSet presAssocID="{6E78E6D8-8474-4130-B90B-4D707EBEAEBC}" presName="sibTrans" presStyleLbl="sibTrans2D1" presStyleIdx="3" presStyleCnt="5"/>
      <dgm:spPr/>
      <dgm:t>
        <a:bodyPr/>
        <a:lstStyle/>
        <a:p>
          <a:endParaRPr lang="es-EC"/>
        </a:p>
      </dgm:t>
    </dgm:pt>
    <dgm:pt modelId="{B50DA1FA-4F06-41BD-808D-878FA31803E5}" type="pres">
      <dgm:prSet presAssocID="{B25F9D9B-BA58-481B-B237-2A86A341516B}" presName="node" presStyleLbl="node1" presStyleIdx="4" presStyleCnt="5">
        <dgm:presLayoutVars>
          <dgm:bulletEnabled val="1"/>
        </dgm:presLayoutVars>
      </dgm:prSet>
      <dgm:spPr/>
      <dgm:t>
        <a:bodyPr/>
        <a:lstStyle/>
        <a:p>
          <a:endParaRPr lang="es-EC"/>
        </a:p>
      </dgm:t>
    </dgm:pt>
    <dgm:pt modelId="{911DE795-8F86-48A1-BC58-42CA2D0A6D1B}" type="pres">
      <dgm:prSet presAssocID="{B25F9D9B-BA58-481B-B237-2A86A341516B}" presName="dummy" presStyleCnt="0"/>
      <dgm:spPr/>
    </dgm:pt>
    <dgm:pt modelId="{EEEFAEBF-613D-470E-9270-5D5E3F04E08D}" type="pres">
      <dgm:prSet presAssocID="{6BFC9BF8-405F-4F3C-9FF2-ADB8ECA3DFA6}" presName="sibTrans" presStyleLbl="sibTrans2D1" presStyleIdx="4" presStyleCnt="5"/>
      <dgm:spPr/>
      <dgm:t>
        <a:bodyPr/>
        <a:lstStyle/>
        <a:p>
          <a:endParaRPr lang="es-EC"/>
        </a:p>
      </dgm:t>
    </dgm:pt>
  </dgm:ptLst>
  <dgm:cxnLst>
    <dgm:cxn modelId="{C82764B7-E25E-4F10-B28D-178864D134DE}" type="presOf" srcId="{343FAA1A-6ADE-48A3-A215-36B6296C845A}" destId="{8B5602BE-E97B-4F43-B3B7-8541C9CACF09}" srcOrd="0" destOrd="0" presId="urn:microsoft.com/office/officeart/2005/8/layout/radial6"/>
    <dgm:cxn modelId="{AA24EDE7-4C9D-4A69-BAEE-F63C363C1EF2}" srcId="{8659B3D3-936E-4E1F-9608-4D6F6E4F5EF3}" destId="{B25F9D9B-BA58-481B-B237-2A86A341516B}" srcOrd="4" destOrd="0" parTransId="{564F675C-7F4D-42FA-93FA-030FDF988625}" sibTransId="{6BFC9BF8-405F-4F3C-9FF2-ADB8ECA3DFA6}"/>
    <dgm:cxn modelId="{93ADF64D-D9D4-4EDD-98A1-2102474F41D9}" type="presOf" srcId="{5468EB5C-4EA7-44DC-9386-6307CDFBF5A9}" destId="{D3DE672A-3C79-47BC-A39F-4BB6BD07E1A5}" srcOrd="0" destOrd="0" presId="urn:microsoft.com/office/officeart/2005/8/layout/radial6"/>
    <dgm:cxn modelId="{12E119F5-96BB-47EC-A12F-A52DFF001EE6}" srcId="{8659B3D3-936E-4E1F-9608-4D6F6E4F5EF3}" destId="{343FAA1A-6ADE-48A3-A215-36B6296C845A}" srcOrd="3" destOrd="0" parTransId="{52838C49-DBBA-4823-90EC-3206BA33E510}" sibTransId="{6E78E6D8-8474-4130-B90B-4D707EBEAEBC}"/>
    <dgm:cxn modelId="{8F8B6DA7-FAB8-48BC-98F4-8774A1B3DD61}" type="presOf" srcId="{6BFC9BF8-405F-4F3C-9FF2-ADB8ECA3DFA6}" destId="{EEEFAEBF-613D-470E-9270-5D5E3F04E08D}" srcOrd="0" destOrd="0" presId="urn:microsoft.com/office/officeart/2005/8/layout/radial6"/>
    <dgm:cxn modelId="{6EC248AD-7330-4B42-91EE-6A93BB12ACCE}" type="presOf" srcId="{3F260C11-CD7D-4D30-92F6-2D9F793AC1B3}" destId="{97FD1F4D-B949-4F81-B21D-1DAF07A0C939}" srcOrd="0" destOrd="0" presId="urn:microsoft.com/office/officeart/2005/8/layout/radial6"/>
    <dgm:cxn modelId="{5FADA36A-7EB5-4454-9A3F-9D1FC3A9D311}" type="presOf" srcId="{9328EEDD-81A5-46B1-A7A0-CCC0113B2FB6}" destId="{CD82113B-DE16-4776-AC19-3F2533C0847E}" srcOrd="0" destOrd="0" presId="urn:microsoft.com/office/officeart/2005/8/layout/radial6"/>
    <dgm:cxn modelId="{6B5098FC-1CE8-4D35-96E5-175062B9D5A6}" srcId="{2DADEBBE-88AC-4001-9464-ACF061D11F11}" destId="{8659B3D3-936E-4E1F-9608-4D6F6E4F5EF3}" srcOrd="0" destOrd="0" parTransId="{18DA9F51-0E13-4FA4-B901-C3B3EA243792}" sibTransId="{ADBB4534-2A0E-4DA9-9802-CB5FEC17B59A}"/>
    <dgm:cxn modelId="{8653DDA7-55B8-4C03-97ED-06D339FD6391}" type="presOf" srcId="{35346969-27EE-403B-BAAC-A80A65C41396}" destId="{BDE43A43-41E1-4F9E-A1EA-7E872163B57C}" srcOrd="0" destOrd="0" presId="urn:microsoft.com/office/officeart/2005/8/layout/radial6"/>
    <dgm:cxn modelId="{BCF1CF1A-9E7D-44E8-AC14-3ABFADCF355D}" srcId="{8659B3D3-936E-4E1F-9608-4D6F6E4F5EF3}" destId="{3F260C11-CD7D-4D30-92F6-2D9F793AC1B3}" srcOrd="2" destOrd="0" parTransId="{14E10F41-A556-446D-A494-F8DFCFA6B61B}" sibTransId="{567A9C35-F9AB-44A2-B949-A016B4447FF6}"/>
    <dgm:cxn modelId="{9A2B6D0A-F2F3-4F03-A308-0BBC9E2AF019}" type="presOf" srcId="{8659B3D3-936E-4E1F-9608-4D6F6E4F5EF3}" destId="{758AEA8C-095B-46B3-9F6E-F7F7AD1BC700}" srcOrd="0" destOrd="0" presId="urn:microsoft.com/office/officeart/2005/8/layout/radial6"/>
    <dgm:cxn modelId="{50EB5975-7693-4F62-9AD3-66CE4F5099C8}" type="presOf" srcId="{B25F9D9B-BA58-481B-B237-2A86A341516B}" destId="{B50DA1FA-4F06-41BD-808D-878FA31803E5}" srcOrd="0" destOrd="0" presId="urn:microsoft.com/office/officeart/2005/8/layout/radial6"/>
    <dgm:cxn modelId="{64C6F991-9D39-4A72-BAE6-062C44CFDA2E}" type="presOf" srcId="{E6EB4B07-A5D7-45D6-98DC-2976BE2A67A8}" destId="{79CE6AB1-98C1-4AB1-A32F-D68DEBEDBBDA}" srcOrd="0" destOrd="0" presId="urn:microsoft.com/office/officeart/2005/8/layout/radial6"/>
    <dgm:cxn modelId="{98FFA278-C74B-4F77-BC52-415A4E2988DF}" type="presOf" srcId="{567A9C35-F9AB-44A2-B949-A016B4447FF6}" destId="{3BAADF73-C3DC-484D-AC95-0F6D8B00FAD5}" srcOrd="0" destOrd="0" presId="urn:microsoft.com/office/officeart/2005/8/layout/radial6"/>
    <dgm:cxn modelId="{DBCF7B80-B4B3-4B97-9863-40871F94869C}" srcId="{8659B3D3-936E-4E1F-9608-4D6F6E4F5EF3}" destId="{5468EB5C-4EA7-44DC-9386-6307CDFBF5A9}" srcOrd="0" destOrd="0" parTransId="{FF7AE102-1EF6-4528-8B29-2C28409BC242}" sibTransId="{E6EB4B07-A5D7-45D6-98DC-2976BE2A67A8}"/>
    <dgm:cxn modelId="{7624E2D9-F511-40EF-98EA-680EF47136A7}" type="presOf" srcId="{2DADEBBE-88AC-4001-9464-ACF061D11F11}" destId="{C09CD18C-816B-443A-A7B9-258DBAC7C80C}" srcOrd="0" destOrd="0" presId="urn:microsoft.com/office/officeart/2005/8/layout/radial6"/>
    <dgm:cxn modelId="{72013B4F-6763-4B11-A331-308DAFFB7010}" srcId="{8659B3D3-936E-4E1F-9608-4D6F6E4F5EF3}" destId="{35346969-27EE-403B-BAAC-A80A65C41396}" srcOrd="1" destOrd="0" parTransId="{B3C8397C-5836-468A-A288-7BE8564B0AC6}" sibTransId="{9328EEDD-81A5-46B1-A7A0-CCC0113B2FB6}"/>
    <dgm:cxn modelId="{330E24FB-C736-402F-92ED-2391604F78E8}" type="presOf" srcId="{6E78E6D8-8474-4130-B90B-4D707EBEAEBC}" destId="{8B4B6CBF-A2AE-4D22-9A6B-F807A77F4BBD}" srcOrd="0" destOrd="0" presId="urn:microsoft.com/office/officeart/2005/8/layout/radial6"/>
    <dgm:cxn modelId="{C2434267-FA05-4D34-ACBE-32A321505FAD}" type="presParOf" srcId="{C09CD18C-816B-443A-A7B9-258DBAC7C80C}" destId="{758AEA8C-095B-46B3-9F6E-F7F7AD1BC700}" srcOrd="0" destOrd="0" presId="urn:microsoft.com/office/officeart/2005/8/layout/radial6"/>
    <dgm:cxn modelId="{5F989ECC-0927-4846-8DBE-C8D9CB52F161}" type="presParOf" srcId="{C09CD18C-816B-443A-A7B9-258DBAC7C80C}" destId="{D3DE672A-3C79-47BC-A39F-4BB6BD07E1A5}" srcOrd="1" destOrd="0" presId="urn:microsoft.com/office/officeart/2005/8/layout/radial6"/>
    <dgm:cxn modelId="{FE826E76-9941-4CC4-9B5B-FB53CF93A657}" type="presParOf" srcId="{C09CD18C-816B-443A-A7B9-258DBAC7C80C}" destId="{5683509B-1826-44FC-8EFB-89DE47EFB181}" srcOrd="2" destOrd="0" presId="urn:microsoft.com/office/officeart/2005/8/layout/radial6"/>
    <dgm:cxn modelId="{FB9E0901-A4EB-4251-BCCB-6A12FE7469B0}" type="presParOf" srcId="{C09CD18C-816B-443A-A7B9-258DBAC7C80C}" destId="{79CE6AB1-98C1-4AB1-A32F-D68DEBEDBBDA}" srcOrd="3" destOrd="0" presId="urn:microsoft.com/office/officeart/2005/8/layout/radial6"/>
    <dgm:cxn modelId="{A6F7703C-A1A8-47AC-AD6E-54E6965468F0}" type="presParOf" srcId="{C09CD18C-816B-443A-A7B9-258DBAC7C80C}" destId="{BDE43A43-41E1-4F9E-A1EA-7E872163B57C}" srcOrd="4" destOrd="0" presId="urn:microsoft.com/office/officeart/2005/8/layout/radial6"/>
    <dgm:cxn modelId="{5329569A-3D8A-4B6E-823B-EDFFB9DAB46E}" type="presParOf" srcId="{C09CD18C-816B-443A-A7B9-258DBAC7C80C}" destId="{6D549AA5-0DEC-4F27-92C6-09C826EBFEEB}" srcOrd="5" destOrd="0" presId="urn:microsoft.com/office/officeart/2005/8/layout/radial6"/>
    <dgm:cxn modelId="{00B198A1-BD5C-45EE-94F8-6B61B9408F1B}" type="presParOf" srcId="{C09CD18C-816B-443A-A7B9-258DBAC7C80C}" destId="{CD82113B-DE16-4776-AC19-3F2533C0847E}" srcOrd="6" destOrd="0" presId="urn:microsoft.com/office/officeart/2005/8/layout/radial6"/>
    <dgm:cxn modelId="{A111A822-5EF9-4DBE-8117-27DF3CEFF045}" type="presParOf" srcId="{C09CD18C-816B-443A-A7B9-258DBAC7C80C}" destId="{97FD1F4D-B949-4F81-B21D-1DAF07A0C939}" srcOrd="7" destOrd="0" presId="urn:microsoft.com/office/officeart/2005/8/layout/radial6"/>
    <dgm:cxn modelId="{F7D9A3A4-EF41-436B-B8B7-022F71A4B51E}" type="presParOf" srcId="{C09CD18C-816B-443A-A7B9-258DBAC7C80C}" destId="{B703D8AF-5B7C-403A-AAA2-39B7AF91921E}" srcOrd="8" destOrd="0" presId="urn:microsoft.com/office/officeart/2005/8/layout/radial6"/>
    <dgm:cxn modelId="{FC3BA32D-A924-43B9-B9B3-BEC3797D7F9A}" type="presParOf" srcId="{C09CD18C-816B-443A-A7B9-258DBAC7C80C}" destId="{3BAADF73-C3DC-484D-AC95-0F6D8B00FAD5}" srcOrd="9" destOrd="0" presId="urn:microsoft.com/office/officeart/2005/8/layout/radial6"/>
    <dgm:cxn modelId="{34B4401F-F319-44F7-8E31-9F39104F9BE3}" type="presParOf" srcId="{C09CD18C-816B-443A-A7B9-258DBAC7C80C}" destId="{8B5602BE-E97B-4F43-B3B7-8541C9CACF09}" srcOrd="10" destOrd="0" presId="urn:microsoft.com/office/officeart/2005/8/layout/radial6"/>
    <dgm:cxn modelId="{E1F1880F-4DAC-4431-9BC9-1280925C7330}" type="presParOf" srcId="{C09CD18C-816B-443A-A7B9-258DBAC7C80C}" destId="{E41F42A5-425D-42B2-B579-F7EC0343F8C9}" srcOrd="11" destOrd="0" presId="urn:microsoft.com/office/officeart/2005/8/layout/radial6"/>
    <dgm:cxn modelId="{066A90E5-3B48-494C-A75A-36C71458F062}" type="presParOf" srcId="{C09CD18C-816B-443A-A7B9-258DBAC7C80C}" destId="{8B4B6CBF-A2AE-4D22-9A6B-F807A77F4BBD}" srcOrd="12" destOrd="0" presId="urn:microsoft.com/office/officeart/2005/8/layout/radial6"/>
    <dgm:cxn modelId="{34117B3D-112D-41AF-A9DE-88AE1B1E55E7}" type="presParOf" srcId="{C09CD18C-816B-443A-A7B9-258DBAC7C80C}" destId="{B50DA1FA-4F06-41BD-808D-878FA31803E5}" srcOrd="13" destOrd="0" presId="urn:microsoft.com/office/officeart/2005/8/layout/radial6"/>
    <dgm:cxn modelId="{8F5D063E-A825-40EE-92FC-41634FCE3FEC}" type="presParOf" srcId="{C09CD18C-816B-443A-A7B9-258DBAC7C80C}" destId="{911DE795-8F86-48A1-BC58-42CA2D0A6D1B}" srcOrd="14" destOrd="0" presId="urn:microsoft.com/office/officeart/2005/8/layout/radial6"/>
    <dgm:cxn modelId="{BF2BC34D-4348-4724-BCB8-4247A1B41544}" type="presParOf" srcId="{C09CD18C-816B-443A-A7B9-258DBAC7C80C}" destId="{EEEFAEBF-613D-470E-9270-5D5E3F04E08D}"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44EDC2-6547-47D8-82C7-2FEE7AF667A3}" type="datetimeFigureOut">
              <a:rPr lang="es-ES" smtClean="0"/>
              <a:pPr/>
              <a:t>14/06/2021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BE22EA-90C3-4FD4-B1A0-F69326E653F9}" type="slidenum">
              <a:rPr lang="es-ES" smtClean="0"/>
              <a:pPr/>
              <a:t>‹Nº›</a:t>
            </a:fld>
            <a:endParaRPr lang="es-ES"/>
          </a:p>
        </p:txBody>
      </p:sp>
    </p:spTree>
    <p:extLst>
      <p:ext uri="{BB962C8B-B14F-4D97-AF65-F5344CB8AC3E}">
        <p14:creationId xmlns:p14="http://schemas.microsoft.com/office/powerpoint/2010/main" val="2552744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D5BE22EA-90C3-4FD4-B1A0-F69326E653F9}" type="slidenum">
              <a:rPr lang="es-ES" smtClean="0"/>
              <a:pPr/>
              <a:t>1</a:t>
            </a:fld>
            <a:endParaRPr lang="es-ES"/>
          </a:p>
        </p:txBody>
      </p:sp>
    </p:spTree>
    <p:extLst>
      <p:ext uri="{BB962C8B-B14F-4D97-AF65-F5344CB8AC3E}">
        <p14:creationId xmlns:p14="http://schemas.microsoft.com/office/powerpoint/2010/main" val="136740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16</a:t>
            </a:fld>
            <a:endParaRPr lang="es-ES"/>
          </a:p>
        </p:txBody>
      </p:sp>
    </p:spTree>
    <p:extLst>
      <p:ext uri="{BB962C8B-B14F-4D97-AF65-F5344CB8AC3E}">
        <p14:creationId xmlns:p14="http://schemas.microsoft.com/office/powerpoint/2010/main" val="151568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18</a:t>
            </a:fld>
            <a:endParaRPr lang="es-ES"/>
          </a:p>
        </p:txBody>
      </p:sp>
    </p:spTree>
    <p:extLst>
      <p:ext uri="{BB962C8B-B14F-4D97-AF65-F5344CB8AC3E}">
        <p14:creationId xmlns:p14="http://schemas.microsoft.com/office/powerpoint/2010/main" val="2506946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19</a:t>
            </a:fld>
            <a:endParaRPr lang="es-ES"/>
          </a:p>
        </p:txBody>
      </p:sp>
    </p:spTree>
    <p:extLst>
      <p:ext uri="{BB962C8B-B14F-4D97-AF65-F5344CB8AC3E}">
        <p14:creationId xmlns:p14="http://schemas.microsoft.com/office/powerpoint/2010/main" val="118241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20</a:t>
            </a:fld>
            <a:endParaRPr lang="es-ES"/>
          </a:p>
        </p:txBody>
      </p:sp>
    </p:spTree>
    <p:extLst>
      <p:ext uri="{BB962C8B-B14F-4D97-AF65-F5344CB8AC3E}">
        <p14:creationId xmlns:p14="http://schemas.microsoft.com/office/powerpoint/2010/main" val="1865711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21</a:t>
            </a:fld>
            <a:endParaRPr lang="es-ES"/>
          </a:p>
        </p:txBody>
      </p:sp>
    </p:spTree>
    <p:extLst>
      <p:ext uri="{BB962C8B-B14F-4D97-AF65-F5344CB8AC3E}">
        <p14:creationId xmlns:p14="http://schemas.microsoft.com/office/powerpoint/2010/main" val="1524870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22</a:t>
            </a:fld>
            <a:endParaRPr lang="es-ES"/>
          </a:p>
        </p:txBody>
      </p:sp>
    </p:spTree>
    <p:extLst>
      <p:ext uri="{BB962C8B-B14F-4D97-AF65-F5344CB8AC3E}">
        <p14:creationId xmlns:p14="http://schemas.microsoft.com/office/powerpoint/2010/main" val="312931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23</a:t>
            </a:fld>
            <a:endParaRPr lang="es-ES"/>
          </a:p>
        </p:txBody>
      </p:sp>
    </p:spTree>
    <p:extLst>
      <p:ext uri="{BB962C8B-B14F-4D97-AF65-F5344CB8AC3E}">
        <p14:creationId xmlns:p14="http://schemas.microsoft.com/office/powerpoint/2010/main" val="3063802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D5BE22EA-90C3-4FD4-B1A0-F69326E653F9}" type="slidenum">
              <a:rPr lang="es-ES" smtClean="0"/>
              <a:pPr/>
              <a:t>24</a:t>
            </a:fld>
            <a:endParaRPr lang="es-ES"/>
          </a:p>
        </p:txBody>
      </p:sp>
    </p:spTree>
    <p:extLst>
      <p:ext uri="{BB962C8B-B14F-4D97-AF65-F5344CB8AC3E}">
        <p14:creationId xmlns:p14="http://schemas.microsoft.com/office/powerpoint/2010/main" val="4232634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D5BE22EA-90C3-4FD4-B1A0-F69326E653F9}" type="slidenum">
              <a:rPr lang="es-ES" smtClean="0"/>
              <a:pPr/>
              <a:t>35</a:t>
            </a:fld>
            <a:endParaRPr lang="es-ES"/>
          </a:p>
        </p:txBody>
      </p:sp>
    </p:spTree>
    <p:extLst>
      <p:ext uri="{BB962C8B-B14F-4D97-AF65-F5344CB8AC3E}">
        <p14:creationId xmlns:p14="http://schemas.microsoft.com/office/powerpoint/2010/main" val="1620724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D5BE22EA-90C3-4FD4-B1A0-F69326E653F9}" type="slidenum">
              <a:rPr lang="es-ES" smtClean="0"/>
              <a:pPr/>
              <a:t>52</a:t>
            </a:fld>
            <a:endParaRPr lang="es-ES"/>
          </a:p>
        </p:txBody>
      </p:sp>
    </p:spTree>
    <p:extLst>
      <p:ext uri="{BB962C8B-B14F-4D97-AF65-F5344CB8AC3E}">
        <p14:creationId xmlns:p14="http://schemas.microsoft.com/office/powerpoint/2010/main" val="4114016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Title slide" type="title">
  <p:cSld name="BIG 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p:nvPr/>
        </p:nvSpPr>
        <p:spPr>
          <a:xfrm>
            <a:off x="558600" y="1061533"/>
            <a:ext cx="8026800" cy="4980000"/>
          </a:xfrm>
          <a:prstGeom prst="rect">
            <a:avLst/>
          </a:prstGeom>
          <a:solidFill>
            <a:srgbClr val="FFFFFF">
              <a:alpha val="43080"/>
            </a:srgbClr>
          </a:solidFill>
          <a:ln w="9525" cap="flat" cmpd="sng">
            <a:solidFill>
              <a:srgbClr val="EFD67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0" name="Google Shape;10;p2"/>
          <p:cNvSpPr txBox="1">
            <a:spLocks noGrp="1"/>
          </p:cNvSpPr>
          <p:nvPr>
            <p:ph type="ctrTitle"/>
          </p:nvPr>
        </p:nvSpPr>
        <p:spPr>
          <a:xfrm>
            <a:off x="1167450" y="590300"/>
            <a:ext cx="6809100" cy="5677600"/>
          </a:xfrm>
          <a:prstGeom prst="rect">
            <a:avLst/>
          </a:prstGeom>
        </p:spPr>
        <p:txBody>
          <a:bodyPr spcFirstLastPara="1" wrap="square" lIns="91425" tIns="91425" rIns="91425" bIns="91425" anchor="ctr" anchorCtr="0">
            <a:noAutofit/>
          </a:bodyPr>
          <a:lstStyle>
            <a:lvl1pPr lvl="0">
              <a:spcBef>
                <a:spcPts val="0"/>
              </a:spcBef>
              <a:spcAft>
                <a:spcPts val="0"/>
              </a:spcAft>
              <a:buClr>
                <a:srgbClr val="434343"/>
              </a:buClr>
              <a:buSzPts val="6000"/>
              <a:buNone/>
              <a:defRPr sz="6000" b="1">
                <a:solidFill>
                  <a:srgbClr val="434343"/>
                </a:solidFill>
              </a:defRPr>
            </a:lvl1pPr>
            <a:lvl2pPr lvl="1"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2pPr>
            <a:lvl3pPr lvl="2"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3pPr>
            <a:lvl4pPr lvl="3"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4pPr>
            <a:lvl5pPr lvl="4"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5pPr>
            <a:lvl6pPr lvl="5"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6pPr>
            <a:lvl7pPr lvl="6"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7pPr>
            <a:lvl8pPr lvl="7"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8pPr>
            <a:lvl9pPr lvl="8" algn="ctr">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9pPr>
          </a:lstStyle>
          <a:p>
            <a:r>
              <a:rPr lang="es-ES"/>
              <a:t>Haga clic para modificar el estilo de título del patrón</a:t>
            </a:r>
            <a:endParaRPr/>
          </a:p>
        </p:txBody>
      </p:sp>
    </p:spTree>
    <p:extLst>
      <p:ext uri="{BB962C8B-B14F-4D97-AF65-F5344CB8AC3E}">
        <p14:creationId xmlns:p14="http://schemas.microsoft.com/office/powerpoint/2010/main" val="29501897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G Title &amp; subtitle slide" type="secHead">
  <p:cSld name="BIG Title &amp; subtitle slide">
    <p:bg>
      <p:bgPr>
        <a:solidFill>
          <a:srgbClr val="000000"/>
        </a:solid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072950" y="1270000"/>
            <a:ext cx="4756200" cy="3349600"/>
          </a:xfrm>
          <a:prstGeom prst="rect">
            <a:avLst/>
          </a:prstGeom>
        </p:spPr>
        <p:txBody>
          <a:bodyPr spcFirstLastPara="1" wrap="square" lIns="91425" tIns="91425" rIns="91425" bIns="91425" anchor="b" anchorCtr="0">
            <a:noAutofit/>
          </a:bodyPr>
          <a:lstStyle>
            <a:lvl1pPr lvl="0">
              <a:spcBef>
                <a:spcPts val="0"/>
              </a:spcBef>
              <a:spcAft>
                <a:spcPts val="0"/>
              </a:spcAft>
              <a:buClr>
                <a:srgbClr val="FFFFFF"/>
              </a:buClr>
              <a:buSzPts val="3600"/>
              <a:buNone/>
              <a:defRPr sz="3600">
                <a:solidFill>
                  <a:srgbClr val="FFFFFF"/>
                </a:solidFill>
              </a:defRPr>
            </a:lvl1pPr>
            <a:lvl2pPr lvl="1">
              <a:spcBef>
                <a:spcPts val="0"/>
              </a:spcBef>
              <a:spcAft>
                <a:spcPts val="0"/>
              </a:spcAft>
              <a:buClr>
                <a:srgbClr val="434343"/>
              </a:buClr>
              <a:buSzPts val="3600"/>
              <a:buNone/>
              <a:defRPr sz="3600">
                <a:solidFill>
                  <a:srgbClr val="434343"/>
                </a:solidFill>
              </a:defRPr>
            </a:lvl2pPr>
            <a:lvl3pPr lvl="2">
              <a:spcBef>
                <a:spcPts val="0"/>
              </a:spcBef>
              <a:spcAft>
                <a:spcPts val="0"/>
              </a:spcAft>
              <a:buClr>
                <a:srgbClr val="434343"/>
              </a:buClr>
              <a:buSzPts val="3600"/>
              <a:buNone/>
              <a:defRPr sz="3600">
                <a:solidFill>
                  <a:srgbClr val="434343"/>
                </a:solidFill>
              </a:defRPr>
            </a:lvl3pPr>
            <a:lvl4pPr lvl="3">
              <a:spcBef>
                <a:spcPts val="0"/>
              </a:spcBef>
              <a:spcAft>
                <a:spcPts val="0"/>
              </a:spcAft>
              <a:buClr>
                <a:srgbClr val="434343"/>
              </a:buClr>
              <a:buSzPts val="3600"/>
              <a:buNone/>
              <a:defRPr sz="3600">
                <a:solidFill>
                  <a:srgbClr val="434343"/>
                </a:solidFill>
              </a:defRPr>
            </a:lvl4pPr>
            <a:lvl5pPr lvl="4">
              <a:spcBef>
                <a:spcPts val="0"/>
              </a:spcBef>
              <a:spcAft>
                <a:spcPts val="0"/>
              </a:spcAft>
              <a:buClr>
                <a:srgbClr val="434343"/>
              </a:buClr>
              <a:buSzPts val="3600"/>
              <a:buNone/>
              <a:defRPr sz="3600">
                <a:solidFill>
                  <a:srgbClr val="434343"/>
                </a:solidFill>
              </a:defRPr>
            </a:lvl5pPr>
            <a:lvl6pPr lvl="5">
              <a:spcBef>
                <a:spcPts val="0"/>
              </a:spcBef>
              <a:spcAft>
                <a:spcPts val="0"/>
              </a:spcAft>
              <a:buClr>
                <a:srgbClr val="434343"/>
              </a:buClr>
              <a:buSzPts val="3600"/>
              <a:buNone/>
              <a:defRPr sz="3600">
                <a:solidFill>
                  <a:srgbClr val="434343"/>
                </a:solidFill>
              </a:defRPr>
            </a:lvl6pPr>
            <a:lvl7pPr lvl="6">
              <a:spcBef>
                <a:spcPts val="0"/>
              </a:spcBef>
              <a:spcAft>
                <a:spcPts val="0"/>
              </a:spcAft>
              <a:buClr>
                <a:srgbClr val="434343"/>
              </a:buClr>
              <a:buSzPts val="3600"/>
              <a:buNone/>
              <a:defRPr sz="3600">
                <a:solidFill>
                  <a:srgbClr val="434343"/>
                </a:solidFill>
              </a:defRPr>
            </a:lvl7pPr>
            <a:lvl8pPr lvl="7">
              <a:spcBef>
                <a:spcPts val="0"/>
              </a:spcBef>
              <a:spcAft>
                <a:spcPts val="0"/>
              </a:spcAft>
              <a:buClr>
                <a:srgbClr val="434343"/>
              </a:buClr>
              <a:buSzPts val="3600"/>
              <a:buNone/>
              <a:defRPr sz="3600">
                <a:solidFill>
                  <a:srgbClr val="434343"/>
                </a:solidFill>
              </a:defRPr>
            </a:lvl8pPr>
            <a:lvl9pPr lvl="8">
              <a:spcBef>
                <a:spcPts val="0"/>
              </a:spcBef>
              <a:spcAft>
                <a:spcPts val="0"/>
              </a:spcAft>
              <a:buClr>
                <a:srgbClr val="434343"/>
              </a:buClr>
              <a:buSzPts val="3600"/>
              <a:buNone/>
              <a:defRPr sz="3600">
                <a:solidFill>
                  <a:srgbClr val="434343"/>
                </a:solidFill>
              </a:defRPr>
            </a:lvl9pPr>
          </a:lstStyle>
          <a:p>
            <a:r>
              <a:rPr lang="es-ES"/>
              <a:t>Haga clic para modificar el estilo de título del patrón</a:t>
            </a:r>
            <a:endParaRPr/>
          </a:p>
        </p:txBody>
      </p:sp>
      <p:sp>
        <p:nvSpPr>
          <p:cNvPr id="13" name="Google Shape;13;p3"/>
          <p:cNvSpPr txBox="1">
            <a:spLocks noGrp="1"/>
          </p:cNvSpPr>
          <p:nvPr>
            <p:ph type="subTitle" idx="1"/>
          </p:nvPr>
        </p:nvSpPr>
        <p:spPr>
          <a:xfrm>
            <a:off x="1079350" y="4619687"/>
            <a:ext cx="4285200" cy="10192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rgbClr val="666666"/>
                </a:solidFill>
              </a:defRPr>
            </a:lvl1pPr>
            <a:lvl2pPr lvl="1">
              <a:spcBef>
                <a:spcPts val="0"/>
              </a:spcBef>
              <a:spcAft>
                <a:spcPts val="0"/>
              </a:spcAft>
              <a:buNone/>
              <a:defRPr>
                <a:solidFill>
                  <a:srgbClr val="666666"/>
                </a:solidFill>
              </a:defRPr>
            </a:lvl2pPr>
            <a:lvl3pPr lvl="2">
              <a:spcBef>
                <a:spcPts val="0"/>
              </a:spcBef>
              <a:spcAft>
                <a:spcPts val="0"/>
              </a:spcAft>
              <a:buNone/>
              <a:defRPr>
                <a:solidFill>
                  <a:srgbClr val="666666"/>
                </a:solidFill>
              </a:defRPr>
            </a:lvl3pPr>
            <a:lvl4pPr lvl="3">
              <a:spcBef>
                <a:spcPts val="0"/>
              </a:spcBef>
              <a:spcAft>
                <a:spcPts val="0"/>
              </a:spcAft>
              <a:buNone/>
              <a:defRPr>
                <a:solidFill>
                  <a:srgbClr val="666666"/>
                </a:solidFill>
              </a:defRPr>
            </a:lvl4pPr>
            <a:lvl5pPr lvl="4">
              <a:spcBef>
                <a:spcPts val="0"/>
              </a:spcBef>
              <a:spcAft>
                <a:spcPts val="0"/>
              </a:spcAft>
              <a:buNone/>
              <a:defRPr>
                <a:solidFill>
                  <a:srgbClr val="666666"/>
                </a:solidFill>
              </a:defRPr>
            </a:lvl5pPr>
            <a:lvl6pPr lvl="5">
              <a:spcBef>
                <a:spcPts val="0"/>
              </a:spcBef>
              <a:spcAft>
                <a:spcPts val="0"/>
              </a:spcAft>
              <a:buNone/>
              <a:defRPr>
                <a:solidFill>
                  <a:srgbClr val="666666"/>
                </a:solidFill>
              </a:defRPr>
            </a:lvl6pPr>
            <a:lvl7pPr lvl="6">
              <a:spcBef>
                <a:spcPts val="0"/>
              </a:spcBef>
              <a:spcAft>
                <a:spcPts val="0"/>
              </a:spcAft>
              <a:buNone/>
              <a:defRPr>
                <a:solidFill>
                  <a:srgbClr val="666666"/>
                </a:solidFill>
              </a:defRPr>
            </a:lvl7pPr>
            <a:lvl8pPr lvl="7">
              <a:spcBef>
                <a:spcPts val="0"/>
              </a:spcBef>
              <a:spcAft>
                <a:spcPts val="0"/>
              </a:spcAft>
              <a:buNone/>
              <a:defRPr>
                <a:solidFill>
                  <a:srgbClr val="666666"/>
                </a:solidFill>
              </a:defRPr>
            </a:lvl8pPr>
            <a:lvl9pPr lvl="8">
              <a:spcBef>
                <a:spcPts val="0"/>
              </a:spcBef>
              <a:spcAft>
                <a:spcPts val="0"/>
              </a:spcAft>
              <a:buNone/>
              <a:defRPr>
                <a:solidFill>
                  <a:srgbClr val="666666"/>
                </a:solidFill>
              </a:defRPr>
            </a:lvl9pPr>
          </a:lstStyle>
          <a:p>
            <a:r>
              <a:rPr lang="es-ES"/>
              <a:t>Haga clic para modificar el estilo de subtítulo del patrón</a:t>
            </a:r>
            <a:endParaRPr/>
          </a:p>
        </p:txBody>
      </p:sp>
      <p:cxnSp>
        <p:nvCxnSpPr>
          <p:cNvPr id="14" name="Google Shape;14;p3"/>
          <p:cNvCxnSpPr/>
          <p:nvPr/>
        </p:nvCxnSpPr>
        <p:spPr>
          <a:xfrm>
            <a:off x="1079350" y="4619700"/>
            <a:ext cx="6756000" cy="0"/>
          </a:xfrm>
          <a:prstGeom prst="straightConnector1">
            <a:avLst/>
          </a:prstGeom>
          <a:noFill/>
          <a:ln w="9525" cap="flat" cmpd="sng">
            <a:solidFill>
              <a:srgbClr val="EFD67E"/>
            </a:solidFill>
            <a:prstDash val="solid"/>
            <a:round/>
            <a:headEnd type="none" w="med" len="med"/>
            <a:tailEnd type="none" w="med" len="med"/>
          </a:ln>
        </p:spPr>
      </p:cxnSp>
    </p:spTree>
    <p:extLst>
      <p:ext uri="{BB962C8B-B14F-4D97-AF65-F5344CB8AC3E}">
        <p14:creationId xmlns:p14="http://schemas.microsoft.com/office/powerpoint/2010/main" val="6371169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5"/>
        <p:cNvGrpSpPr/>
        <p:nvPr/>
      </p:nvGrpSpPr>
      <p:grpSpPr>
        <a:xfrm>
          <a:off x="0" y="0"/>
          <a:ext cx="0" cy="0"/>
          <a:chOff x="0" y="0"/>
          <a:chExt cx="0" cy="0"/>
        </a:xfrm>
      </p:grpSpPr>
      <p:sp>
        <p:nvSpPr>
          <p:cNvPr id="16" name="Google Shape;16;p4"/>
          <p:cNvSpPr txBox="1">
            <a:spLocks noGrp="1"/>
          </p:cNvSpPr>
          <p:nvPr>
            <p:ph type="subTitle" idx="1"/>
          </p:nvPr>
        </p:nvSpPr>
        <p:spPr>
          <a:xfrm>
            <a:off x="2122200" y="1841276"/>
            <a:ext cx="4899600" cy="2801200"/>
          </a:xfrm>
          <a:prstGeom prst="rect">
            <a:avLst/>
          </a:prstGeom>
        </p:spPr>
        <p:txBody>
          <a:bodyPr spcFirstLastPara="1" wrap="square" lIns="91425" tIns="91425" rIns="91425" bIns="91425" anchor="t" anchorCtr="0">
            <a:noAutofit/>
          </a:bodyPr>
          <a:lstStyle>
            <a:lvl1pPr lvl="0">
              <a:spcBef>
                <a:spcPts val="0"/>
              </a:spcBef>
              <a:spcAft>
                <a:spcPts val="0"/>
              </a:spcAft>
              <a:buNone/>
              <a:defRPr sz="2700" b="1" i="1">
                <a:solidFill>
                  <a:srgbClr val="434343"/>
                </a:solidFill>
                <a:latin typeface="Playfair Display"/>
                <a:ea typeface="Playfair Display"/>
                <a:cs typeface="Playfair Display"/>
                <a:sym typeface="Playfair Display"/>
              </a:defRPr>
            </a:lvl1pPr>
            <a:lvl2pPr lvl="1">
              <a:spcBef>
                <a:spcPts val="0"/>
              </a:spcBef>
              <a:spcAft>
                <a:spcPts val="0"/>
              </a:spcAft>
              <a:buNone/>
              <a:defRPr sz="2700">
                <a:solidFill>
                  <a:srgbClr val="434343"/>
                </a:solidFill>
                <a:latin typeface="Playfair Display"/>
                <a:ea typeface="Playfair Display"/>
                <a:cs typeface="Playfair Display"/>
                <a:sym typeface="Playfair Display"/>
              </a:defRPr>
            </a:lvl2pPr>
            <a:lvl3pPr lvl="2">
              <a:spcBef>
                <a:spcPts val="0"/>
              </a:spcBef>
              <a:spcAft>
                <a:spcPts val="0"/>
              </a:spcAft>
              <a:buNone/>
              <a:defRPr sz="2700">
                <a:solidFill>
                  <a:srgbClr val="434343"/>
                </a:solidFill>
                <a:latin typeface="Playfair Display"/>
                <a:ea typeface="Playfair Display"/>
                <a:cs typeface="Playfair Display"/>
                <a:sym typeface="Playfair Display"/>
              </a:defRPr>
            </a:lvl3pPr>
            <a:lvl4pPr lvl="3">
              <a:spcBef>
                <a:spcPts val="0"/>
              </a:spcBef>
              <a:spcAft>
                <a:spcPts val="0"/>
              </a:spcAft>
              <a:buNone/>
              <a:defRPr sz="2700">
                <a:solidFill>
                  <a:srgbClr val="434343"/>
                </a:solidFill>
                <a:latin typeface="Playfair Display"/>
                <a:ea typeface="Playfair Display"/>
                <a:cs typeface="Playfair Display"/>
                <a:sym typeface="Playfair Display"/>
              </a:defRPr>
            </a:lvl4pPr>
            <a:lvl5pPr lvl="4">
              <a:spcBef>
                <a:spcPts val="0"/>
              </a:spcBef>
              <a:spcAft>
                <a:spcPts val="0"/>
              </a:spcAft>
              <a:buNone/>
              <a:defRPr sz="2700">
                <a:solidFill>
                  <a:srgbClr val="434343"/>
                </a:solidFill>
                <a:latin typeface="Playfair Display"/>
                <a:ea typeface="Playfair Display"/>
                <a:cs typeface="Playfair Display"/>
                <a:sym typeface="Playfair Display"/>
              </a:defRPr>
            </a:lvl5pPr>
            <a:lvl6pPr lvl="5">
              <a:spcBef>
                <a:spcPts val="0"/>
              </a:spcBef>
              <a:spcAft>
                <a:spcPts val="0"/>
              </a:spcAft>
              <a:buNone/>
              <a:defRPr sz="2700">
                <a:solidFill>
                  <a:srgbClr val="434343"/>
                </a:solidFill>
                <a:latin typeface="Playfair Display"/>
                <a:ea typeface="Playfair Display"/>
                <a:cs typeface="Playfair Display"/>
                <a:sym typeface="Playfair Display"/>
              </a:defRPr>
            </a:lvl6pPr>
            <a:lvl7pPr lvl="6">
              <a:spcBef>
                <a:spcPts val="0"/>
              </a:spcBef>
              <a:spcAft>
                <a:spcPts val="0"/>
              </a:spcAft>
              <a:buNone/>
              <a:defRPr sz="2700">
                <a:solidFill>
                  <a:srgbClr val="434343"/>
                </a:solidFill>
                <a:latin typeface="Playfair Display"/>
                <a:ea typeface="Playfair Display"/>
                <a:cs typeface="Playfair Display"/>
                <a:sym typeface="Playfair Display"/>
              </a:defRPr>
            </a:lvl7pPr>
            <a:lvl8pPr lvl="7">
              <a:spcBef>
                <a:spcPts val="0"/>
              </a:spcBef>
              <a:spcAft>
                <a:spcPts val="0"/>
              </a:spcAft>
              <a:buNone/>
              <a:defRPr sz="2700">
                <a:solidFill>
                  <a:srgbClr val="434343"/>
                </a:solidFill>
                <a:latin typeface="Playfair Display"/>
                <a:ea typeface="Playfair Display"/>
                <a:cs typeface="Playfair Display"/>
                <a:sym typeface="Playfair Display"/>
              </a:defRPr>
            </a:lvl8pPr>
            <a:lvl9pPr lvl="8">
              <a:spcBef>
                <a:spcPts val="0"/>
              </a:spcBef>
              <a:spcAft>
                <a:spcPts val="0"/>
              </a:spcAft>
              <a:buNone/>
              <a:defRPr sz="2700">
                <a:solidFill>
                  <a:srgbClr val="434343"/>
                </a:solidFill>
                <a:latin typeface="Playfair Display"/>
                <a:ea typeface="Playfair Display"/>
                <a:cs typeface="Playfair Display"/>
                <a:sym typeface="Playfair Display"/>
              </a:defRPr>
            </a:lvl9pPr>
          </a:lstStyle>
          <a:p>
            <a:r>
              <a:rPr lang="es-ES"/>
              <a:t>Haga clic para modificar el estilo de subtítulo del patrón</a:t>
            </a:r>
            <a:endParaRPr/>
          </a:p>
        </p:txBody>
      </p:sp>
      <p:grpSp>
        <p:nvGrpSpPr>
          <p:cNvPr id="17" name="Google Shape;17;p4"/>
          <p:cNvGrpSpPr/>
          <p:nvPr/>
        </p:nvGrpSpPr>
        <p:grpSpPr>
          <a:xfrm>
            <a:off x="647700" y="-44126"/>
            <a:ext cx="7848600" cy="6946233"/>
            <a:chOff x="647700" y="-33095"/>
            <a:chExt cx="7848600" cy="5209675"/>
          </a:xfrm>
        </p:grpSpPr>
        <p:pic>
          <p:nvPicPr>
            <p:cNvPr id="18" name="Google Shape;18;p4"/>
            <p:cNvPicPr preferRelativeResize="0"/>
            <p:nvPr/>
          </p:nvPicPr>
          <p:blipFill rotWithShape="1">
            <a:blip r:embed="rId2">
              <a:alphaModFix/>
            </a:blip>
            <a:srcRect l="20630" t="2859" r="73292" b="2452"/>
            <a:stretch/>
          </p:blipFill>
          <p:spPr>
            <a:xfrm>
              <a:off x="647700" y="-33095"/>
              <a:ext cx="528750" cy="5209675"/>
            </a:xfrm>
            <a:prstGeom prst="rect">
              <a:avLst/>
            </a:prstGeom>
            <a:noFill/>
            <a:ln w="9525" cap="flat" cmpd="sng">
              <a:solidFill>
                <a:srgbClr val="EFD67E"/>
              </a:solidFill>
              <a:prstDash val="solid"/>
              <a:round/>
              <a:headEnd type="none" w="sm" len="sm"/>
              <a:tailEnd type="none" w="sm" len="sm"/>
            </a:ln>
          </p:spPr>
        </p:pic>
        <p:pic>
          <p:nvPicPr>
            <p:cNvPr id="19" name="Google Shape;19;p4"/>
            <p:cNvPicPr preferRelativeResize="0"/>
            <p:nvPr/>
          </p:nvPicPr>
          <p:blipFill rotWithShape="1">
            <a:blip r:embed="rId2">
              <a:alphaModFix/>
            </a:blip>
            <a:srcRect l="20630" t="2859" r="73292" b="2452"/>
            <a:stretch/>
          </p:blipFill>
          <p:spPr>
            <a:xfrm rot="10800000">
              <a:off x="7967550" y="-33095"/>
              <a:ext cx="528750" cy="5209675"/>
            </a:xfrm>
            <a:prstGeom prst="rect">
              <a:avLst/>
            </a:prstGeom>
            <a:noFill/>
            <a:ln w="9525" cap="flat" cmpd="sng">
              <a:solidFill>
                <a:srgbClr val="EFD67E"/>
              </a:solidFill>
              <a:prstDash val="solid"/>
              <a:round/>
              <a:headEnd type="none" w="sm" len="sm"/>
              <a:tailEnd type="none" w="sm" len="sm"/>
            </a:ln>
          </p:spPr>
        </p:pic>
      </p:grpSp>
      <p:sp>
        <p:nvSpPr>
          <p:cNvPr id="20" name="Google Shape;20;p4"/>
          <p:cNvSpPr txBox="1">
            <a:spLocks noGrp="1"/>
          </p:cNvSpPr>
          <p:nvPr>
            <p:ph type="subTitle" idx="2"/>
          </p:nvPr>
        </p:nvSpPr>
        <p:spPr>
          <a:xfrm>
            <a:off x="2736600" y="4647793"/>
            <a:ext cx="4285200" cy="10192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solidFill>
                  <a:srgbClr val="666666"/>
                </a:solidFill>
              </a:defRPr>
            </a:lvl1pPr>
            <a:lvl2pPr lvl="1" algn="r" rtl="0">
              <a:spcBef>
                <a:spcPts val="0"/>
              </a:spcBef>
              <a:spcAft>
                <a:spcPts val="0"/>
              </a:spcAft>
              <a:buNone/>
              <a:defRPr>
                <a:solidFill>
                  <a:srgbClr val="666666"/>
                </a:solidFill>
              </a:defRPr>
            </a:lvl2pPr>
            <a:lvl3pPr lvl="2" algn="r" rtl="0">
              <a:spcBef>
                <a:spcPts val="0"/>
              </a:spcBef>
              <a:spcAft>
                <a:spcPts val="0"/>
              </a:spcAft>
              <a:buNone/>
              <a:defRPr>
                <a:solidFill>
                  <a:srgbClr val="666666"/>
                </a:solidFill>
              </a:defRPr>
            </a:lvl3pPr>
            <a:lvl4pPr lvl="3" algn="r" rtl="0">
              <a:spcBef>
                <a:spcPts val="0"/>
              </a:spcBef>
              <a:spcAft>
                <a:spcPts val="0"/>
              </a:spcAft>
              <a:buNone/>
              <a:defRPr>
                <a:solidFill>
                  <a:srgbClr val="666666"/>
                </a:solidFill>
              </a:defRPr>
            </a:lvl4pPr>
            <a:lvl5pPr lvl="4" algn="r" rtl="0">
              <a:spcBef>
                <a:spcPts val="0"/>
              </a:spcBef>
              <a:spcAft>
                <a:spcPts val="0"/>
              </a:spcAft>
              <a:buNone/>
              <a:defRPr>
                <a:solidFill>
                  <a:srgbClr val="666666"/>
                </a:solidFill>
              </a:defRPr>
            </a:lvl5pPr>
            <a:lvl6pPr lvl="5" algn="r" rtl="0">
              <a:spcBef>
                <a:spcPts val="0"/>
              </a:spcBef>
              <a:spcAft>
                <a:spcPts val="0"/>
              </a:spcAft>
              <a:buNone/>
              <a:defRPr>
                <a:solidFill>
                  <a:srgbClr val="666666"/>
                </a:solidFill>
              </a:defRPr>
            </a:lvl6pPr>
            <a:lvl7pPr lvl="6" algn="r" rtl="0">
              <a:spcBef>
                <a:spcPts val="0"/>
              </a:spcBef>
              <a:spcAft>
                <a:spcPts val="0"/>
              </a:spcAft>
              <a:buNone/>
              <a:defRPr>
                <a:solidFill>
                  <a:srgbClr val="666666"/>
                </a:solidFill>
              </a:defRPr>
            </a:lvl7pPr>
            <a:lvl8pPr lvl="7" algn="r" rtl="0">
              <a:spcBef>
                <a:spcPts val="0"/>
              </a:spcBef>
              <a:spcAft>
                <a:spcPts val="0"/>
              </a:spcAft>
              <a:buNone/>
              <a:defRPr>
                <a:solidFill>
                  <a:srgbClr val="666666"/>
                </a:solidFill>
              </a:defRPr>
            </a:lvl8pPr>
            <a:lvl9pPr lvl="8" algn="r" rtl="0">
              <a:spcBef>
                <a:spcPts val="0"/>
              </a:spcBef>
              <a:spcAft>
                <a:spcPts val="0"/>
              </a:spcAft>
              <a:buNone/>
              <a:defRPr>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30775196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extLst mod="1">
    <p:ext uri="{DCECCB84-F9BA-43D5-87BE-67443E8EF086}">
      <p15:sldGuideLst xmlns:p15="http://schemas.microsoft.com/office/powerpoint/2012/main">
        <p15:guide id="1" orient="horz" pos="2379">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mp; body slide" type="tx">
  <p:cSld name="Title &amp; body slide">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1068100" y="1244600"/>
            <a:ext cx="7047300" cy="643200"/>
          </a:xfrm>
          <a:prstGeom prst="rect">
            <a:avLst/>
          </a:prstGeom>
        </p:spPr>
        <p:txBody>
          <a:bodyPr spcFirstLastPara="1" wrap="square" lIns="91425" tIns="91425" rIns="91425" bIns="91425" anchor="t" anchorCtr="0">
            <a:noAutofit/>
          </a:bodyPr>
          <a:lstStyle>
            <a:lvl1pPr lvl="0">
              <a:spcBef>
                <a:spcPts val="0"/>
              </a:spcBef>
              <a:spcAft>
                <a:spcPts val="0"/>
              </a:spcAft>
              <a:buSzPts val="2200"/>
              <a:buNone/>
              <a:defRPr sz="2200" b="0"/>
            </a:lvl1pPr>
            <a:lvl2pPr lvl="1">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2pPr>
            <a:lvl3pPr lvl="2">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3pPr>
            <a:lvl4pPr lvl="3">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4pPr>
            <a:lvl5pPr lvl="4">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5pPr>
            <a:lvl6pPr lvl="5">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6pPr>
            <a:lvl7pPr lvl="6">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7pPr>
            <a:lvl8pPr lvl="7">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8pPr>
            <a:lvl9pPr lvl="8">
              <a:spcBef>
                <a:spcPts val="0"/>
              </a:spcBef>
              <a:spcAft>
                <a:spcPts val="0"/>
              </a:spcAft>
              <a:buClr>
                <a:srgbClr val="EFD67E"/>
              </a:buClr>
              <a:buSzPts val="2400"/>
              <a:buFont typeface="Bodoni"/>
              <a:buNone/>
              <a:defRPr>
                <a:solidFill>
                  <a:srgbClr val="EFD67E"/>
                </a:solidFill>
                <a:latin typeface="Bodoni"/>
                <a:ea typeface="Bodoni"/>
                <a:cs typeface="Bodoni"/>
                <a:sym typeface="Bodoni"/>
              </a:defRPr>
            </a:lvl9pPr>
          </a:lstStyle>
          <a:p>
            <a:r>
              <a:rPr lang="es-ES"/>
              <a:t>Haga clic para modificar el estilo de título del patrón</a:t>
            </a:r>
            <a:endParaRPr/>
          </a:p>
        </p:txBody>
      </p:sp>
      <p:sp>
        <p:nvSpPr>
          <p:cNvPr id="23" name="Google Shape;23;p5"/>
          <p:cNvSpPr txBox="1">
            <a:spLocks noGrp="1"/>
          </p:cNvSpPr>
          <p:nvPr>
            <p:ph type="body" idx="1"/>
          </p:nvPr>
        </p:nvSpPr>
        <p:spPr>
          <a:xfrm>
            <a:off x="1068100" y="2260600"/>
            <a:ext cx="7047300" cy="33360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SzPts val="1600"/>
              <a:buChar char="⏷"/>
              <a:defRPr/>
            </a:lvl1pPr>
            <a:lvl2pPr marL="914400" lvl="1" indent="-330200" rtl="0">
              <a:lnSpc>
                <a:spcPct val="100000"/>
              </a:lnSpc>
              <a:spcBef>
                <a:spcPts val="0"/>
              </a:spcBef>
              <a:spcAft>
                <a:spcPts val="0"/>
              </a:spcAft>
              <a:buSzPts val="1600"/>
              <a:buChar char="⏷"/>
              <a:defRPr/>
            </a:lvl2pPr>
            <a:lvl3pPr marL="1371600" lvl="2" indent="-330200" rtl="0">
              <a:lnSpc>
                <a:spcPct val="100000"/>
              </a:lnSpc>
              <a:spcBef>
                <a:spcPts val="0"/>
              </a:spcBef>
              <a:spcAft>
                <a:spcPts val="0"/>
              </a:spcAft>
              <a:buSzPts val="1600"/>
              <a:buChar char="⏷"/>
              <a:defRPr/>
            </a:lvl3pPr>
            <a:lvl4pPr marL="1828800" lvl="3" indent="-330200" rtl="0">
              <a:lnSpc>
                <a:spcPct val="100000"/>
              </a:lnSpc>
              <a:spcBef>
                <a:spcPts val="0"/>
              </a:spcBef>
              <a:spcAft>
                <a:spcPts val="0"/>
              </a:spcAft>
              <a:buSzPts val="1600"/>
              <a:buChar char="⏷"/>
              <a:defRPr/>
            </a:lvl4pPr>
            <a:lvl5pPr marL="2286000" lvl="4" indent="-330200" rtl="0">
              <a:lnSpc>
                <a:spcPct val="100000"/>
              </a:lnSpc>
              <a:spcBef>
                <a:spcPts val="0"/>
              </a:spcBef>
              <a:spcAft>
                <a:spcPts val="0"/>
              </a:spcAft>
              <a:buSzPts val="1600"/>
              <a:buChar char="⏷"/>
              <a:defRPr/>
            </a:lvl5pPr>
            <a:lvl6pPr marL="2743200" lvl="5" indent="-330200" rtl="0">
              <a:lnSpc>
                <a:spcPct val="100000"/>
              </a:lnSpc>
              <a:spcBef>
                <a:spcPts val="0"/>
              </a:spcBef>
              <a:spcAft>
                <a:spcPts val="0"/>
              </a:spcAft>
              <a:buSzPts val="1600"/>
              <a:buChar char="⏷"/>
              <a:defRPr/>
            </a:lvl6pPr>
            <a:lvl7pPr marL="3200400" lvl="6" indent="-330200" rtl="0">
              <a:lnSpc>
                <a:spcPct val="100000"/>
              </a:lnSpc>
              <a:spcBef>
                <a:spcPts val="0"/>
              </a:spcBef>
              <a:spcAft>
                <a:spcPts val="0"/>
              </a:spcAft>
              <a:buSzPts val="1600"/>
              <a:buChar char="⏷"/>
              <a:defRPr/>
            </a:lvl7pPr>
            <a:lvl8pPr marL="3657600" lvl="7" indent="-330200" rtl="0">
              <a:lnSpc>
                <a:spcPct val="100000"/>
              </a:lnSpc>
              <a:spcBef>
                <a:spcPts val="0"/>
              </a:spcBef>
              <a:spcAft>
                <a:spcPts val="0"/>
              </a:spcAft>
              <a:buSzPts val="1600"/>
              <a:buChar char="⏷"/>
              <a:defRPr/>
            </a:lvl8pPr>
            <a:lvl9pPr marL="4114800" lvl="8" indent="-330200" rtl="0">
              <a:lnSpc>
                <a:spcPct val="100000"/>
              </a:lnSpc>
              <a:spcBef>
                <a:spcPts val="0"/>
              </a:spcBef>
              <a:spcAft>
                <a:spcPts val="0"/>
              </a:spcAft>
              <a:buSzPts val="1600"/>
              <a:buChar char="⏷"/>
              <a:defRPr/>
            </a:lvl9pPr>
          </a:lstStyle>
          <a:p>
            <a:pPr lvl="0"/>
            <a:r>
              <a:rPr lang="es-ES"/>
              <a:t>Haga clic para modificar los estilos de texto del patrón</a:t>
            </a:r>
          </a:p>
        </p:txBody>
      </p:sp>
      <p:pic>
        <p:nvPicPr>
          <p:cNvPr id="24" name="Google Shape;24;p5"/>
          <p:cNvPicPr preferRelativeResize="0"/>
          <p:nvPr/>
        </p:nvPicPr>
        <p:blipFill rotWithShape="1">
          <a:blip r:embed="rId2">
            <a:alphaModFix/>
          </a:blip>
          <a:srcRect t="88133" b="9846"/>
          <a:stretch/>
        </p:blipFill>
        <p:spPr>
          <a:xfrm>
            <a:off x="-22075" y="6162167"/>
            <a:ext cx="9176198" cy="121287"/>
          </a:xfrm>
          <a:prstGeom prst="rect">
            <a:avLst/>
          </a:prstGeom>
          <a:noFill/>
          <a:ln w="9525" cap="flat" cmpd="sng">
            <a:solidFill>
              <a:srgbClr val="EFD67E"/>
            </a:solidFill>
            <a:prstDash val="solid"/>
            <a:round/>
            <a:headEnd type="none" w="sm" len="sm"/>
            <a:tailEnd type="none" w="sm" len="sm"/>
          </a:ln>
        </p:spPr>
      </p:pic>
    </p:spTree>
    <p:extLst>
      <p:ext uri="{BB962C8B-B14F-4D97-AF65-F5344CB8AC3E}">
        <p14:creationId xmlns:p14="http://schemas.microsoft.com/office/powerpoint/2010/main" val="9022105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amp; Image slide">
  <p:cSld name="Text &amp; Image slide">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1053800" y="3266700"/>
            <a:ext cx="3888000" cy="66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pic>
        <p:nvPicPr>
          <p:cNvPr id="29" name="Google Shape;29;p7"/>
          <p:cNvPicPr preferRelativeResize="0"/>
          <p:nvPr/>
        </p:nvPicPr>
        <p:blipFill rotWithShape="1">
          <a:blip r:embed="rId2">
            <a:alphaModFix/>
          </a:blip>
          <a:srcRect l="77409" t="2462" r="112" b="2453"/>
          <a:stretch/>
        </p:blipFill>
        <p:spPr>
          <a:xfrm>
            <a:off x="7081350" y="-58826"/>
            <a:ext cx="2062650" cy="6975631"/>
          </a:xfrm>
          <a:prstGeom prst="rect">
            <a:avLst/>
          </a:prstGeom>
          <a:noFill/>
          <a:ln w="9525" cap="flat" cmpd="sng">
            <a:solidFill>
              <a:srgbClr val="EFD67E"/>
            </a:solidFill>
            <a:prstDash val="solid"/>
            <a:round/>
            <a:headEnd type="none" w="sm" len="sm"/>
            <a:tailEnd type="none" w="sm" len="sm"/>
          </a:ln>
        </p:spPr>
      </p:pic>
      <p:cxnSp>
        <p:nvCxnSpPr>
          <p:cNvPr id="30" name="Google Shape;30;p7"/>
          <p:cNvCxnSpPr/>
          <p:nvPr/>
        </p:nvCxnSpPr>
        <p:spPr>
          <a:xfrm>
            <a:off x="1143000" y="4099600"/>
            <a:ext cx="2362200" cy="0"/>
          </a:xfrm>
          <a:prstGeom prst="straightConnector1">
            <a:avLst/>
          </a:prstGeom>
          <a:noFill/>
          <a:ln w="9525" cap="flat" cmpd="sng">
            <a:solidFill>
              <a:srgbClr val="EFD67E"/>
            </a:solidFill>
            <a:prstDash val="solid"/>
            <a:round/>
            <a:headEnd type="none" w="med" len="med"/>
            <a:tailEnd type="none" w="med" len="med"/>
          </a:ln>
        </p:spPr>
      </p:cxnSp>
      <p:sp>
        <p:nvSpPr>
          <p:cNvPr id="31" name="Google Shape;31;p7"/>
          <p:cNvSpPr txBox="1">
            <a:spLocks noGrp="1"/>
          </p:cNvSpPr>
          <p:nvPr>
            <p:ph type="subTitle" idx="1"/>
          </p:nvPr>
        </p:nvSpPr>
        <p:spPr>
          <a:xfrm>
            <a:off x="1053800" y="4269700"/>
            <a:ext cx="2811000" cy="1019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rgbClr val="666666"/>
                </a:solidFill>
              </a:defRPr>
            </a:lvl1pPr>
            <a:lvl2pPr lvl="1" rtl="0">
              <a:spcBef>
                <a:spcPts val="0"/>
              </a:spcBef>
              <a:spcAft>
                <a:spcPts val="0"/>
              </a:spcAft>
              <a:buNone/>
              <a:defRPr>
                <a:solidFill>
                  <a:srgbClr val="666666"/>
                </a:solidFill>
              </a:defRPr>
            </a:lvl2pPr>
            <a:lvl3pPr lvl="2" rtl="0">
              <a:spcBef>
                <a:spcPts val="0"/>
              </a:spcBef>
              <a:spcAft>
                <a:spcPts val="0"/>
              </a:spcAft>
              <a:buNone/>
              <a:defRPr>
                <a:solidFill>
                  <a:srgbClr val="666666"/>
                </a:solidFill>
              </a:defRPr>
            </a:lvl3pPr>
            <a:lvl4pPr lvl="3" rtl="0">
              <a:spcBef>
                <a:spcPts val="0"/>
              </a:spcBef>
              <a:spcAft>
                <a:spcPts val="0"/>
              </a:spcAft>
              <a:buNone/>
              <a:defRPr>
                <a:solidFill>
                  <a:srgbClr val="666666"/>
                </a:solidFill>
              </a:defRPr>
            </a:lvl4pPr>
            <a:lvl5pPr lvl="4" rtl="0">
              <a:spcBef>
                <a:spcPts val="0"/>
              </a:spcBef>
              <a:spcAft>
                <a:spcPts val="0"/>
              </a:spcAft>
              <a:buNone/>
              <a:defRPr>
                <a:solidFill>
                  <a:srgbClr val="666666"/>
                </a:solidFill>
              </a:defRPr>
            </a:lvl5pPr>
            <a:lvl6pPr lvl="5" rtl="0">
              <a:spcBef>
                <a:spcPts val="0"/>
              </a:spcBef>
              <a:spcAft>
                <a:spcPts val="0"/>
              </a:spcAft>
              <a:buNone/>
              <a:defRPr>
                <a:solidFill>
                  <a:srgbClr val="666666"/>
                </a:solidFill>
              </a:defRPr>
            </a:lvl6pPr>
            <a:lvl7pPr lvl="6" rtl="0">
              <a:spcBef>
                <a:spcPts val="0"/>
              </a:spcBef>
              <a:spcAft>
                <a:spcPts val="0"/>
              </a:spcAft>
              <a:buNone/>
              <a:defRPr>
                <a:solidFill>
                  <a:srgbClr val="666666"/>
                </a:solidFill>
              </a:defRPr>
            </a:lvl7pPr>
            <a:lvl8pPr lvl="7" rtl="0">
              <a:spcBef>
                <a:spcPts val="0"/>
              </a:spcBef>
              <a:spcAft>
                <a:spcPts val="0"/>
              </a:spcAft>
              <a:buNone/>
              <a:defRPr>
                <a:solidFill>
                  <a:srgbClr val="666666"/>
                </a:solidFill>
              </a:defRPr>
            </a:lvl8pPr>
            <a:lvl9pPr lvl="8" rtl="0">
              <a:spcBef>
                <a:spcPts val="0"/>
              </a:spcBef>
              <a:spcAft>
                <a:spcPts val="0"/>
              </a:spcAft>
              <a:buNone/>
              <a:defRPr>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23497704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mp; Image slide 1">
  <p:cSld name="Text &amp; Image slide 1">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053800" y="3047200"/>
            <a:ext cx="3888000" cy="662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pic>
        <p:nvPicPr>
          <p:cNvPr id="34" name="Google Shape;34;p8"/>
          <p:cNvPicPr preferRelativeResize="0"/>
          <p:nvPr/>
        </p:nvPicPr>
        <p:blipFill rotWithShape="1">
          <a:blip r:embed="rId2">
            <a:alphaModFix/>
          </a:blip>
          <a:srcRect l="77409" t="2462" r="112" b="2453"/>
          <a:stretch/>
        </p:blipFill>
        <p:spPr>
          <a:xfrm>
            <a:off x="7081350" y="-58826"/>
            <a:ext cx="2062650" cy="6975631"/>
          </a:xfrm>
          <a:prstGeom prst="rect">
            <a:avLst/>
          </a:prstGeom>
          <a:noFill/>
          <a:ln w="9525" cap="flat" cmpd="sng">
            <a:solidFill>
              <a:srgbClr val="EFD67E"/>
            </a:solidFill>
            <a:prstDash val="solid"/>
            <a:round/>
            <a:headEnd type="none" w="sm" len="sm"/>
            <a:tailEnd type="none" w="sm" len="sm"/>
          </a:ln>
        </p:spPr>
      </p:pic>
      <p:cxnSp>
        <p:nvCxnSpPr>
          <p:cNvPr id="35" name="Google Shape;35;p8"/>
          <p:cNvCxnSpPr/>
          <p:nvPr/>
        </p:nvCxnSpPr>
        <p:spPr>
          <a:xfrm>
            <a:off x="1143000" y="3670300"/>
            <a:ext cx="1771800" cy="0"/>
          </a:xfrm>
          <a:prstGeom prst="straightConnector1">
            <a:avLst/>
          </a:prstGeom>
          <a:noFill/>
          <a:ln w="9525" cap="flat" cmpd="sng">
            <a:solidFill>
              <a:srgbClr val="EFD67E"/>
            </a:solidFill>
            <a:prstDash val="solid"/>
            <a:round/>
            <a:headEnd type="none" w="med" len="med"/>
            <a:tailEnd type="none" w="med" len="med"/>
          </a:ln>
        </p:spPr>
      </p:cxnSp>
      <p:sp>
        <p:nvSpPr>
          <p:cNvPr id="36" name="Google Shape;36;p8"/>
          <p:cNvSpPr txBox="1">
            <a:spLocks noGrp="1"/>
          </p:cNvSpPr>
          <p:nvPr>
            <p:ph type="subTitle" idx="1"/>
          </p:nvPr>
        </p:nvSpPr>
        <p:spPr>
          <a:xfrm>
            <a:off x="1053800" y="3945133"/>
            <a:ext cx="2811000" cy="10192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666666"/>
                </a:solidFill>
              </a:defRPr>
            </a:lvl1pPr>
            <a:lvl2pPr lvl="1" rtl="0">
              <a:spcBef>
                <a:spcPts val="0"/>
              </a:spcBef>
              <a:spcAft>
                <a:spcPts val="0"/>
              </a:spcAft>
              <a:buNone/>
              <a:defRPr>
                <a:solidFill>
                  <a:srgbClr val="666666"/>
                </a:solidFill>
              </a:defRPr>
            </a:lvl2pPr>
            <a:lvl3pPr lvl="2" rtl="0">
              <a:spcBef>
                <a:spcPts val="0"/>
              </a:spcBef>
              <a:spcAft>
                <a:spcPts val="0"/>
              </a:spcAft>
              <a:buNone/>
              <a:defRPr>
                <a:solidFill>
                  <a:srgbClr val="666666"/>
                </a:solidFill>
              </a:defRPr>
            </a:lvl3pPr>
            <a:lvl4pPr lvl="3" rtl="0">
              <a:spcBef>
                <a:spcPts val="0"/>
              </a:spcBef>
              <a:spcAft>
                <a:spcPts val="0"/>
              </a:spcAft>
              <a:buNone/>
              <a:defRPr>
                <a:solidFill>
                  <a:srgbClr val="666666"/>
                </a:solidFill>
              </a:defRPr>
            </a:lvl4pPr>
            <a:lvl5pPr lvl="4" rtl="0">
              <a:spcBef>
                <a:spcPts val="0"/>
              </a:spcBef>
              <a:spcAft>
                <a:spcPts val="0"/>
              </a:spcAft>
              <a:buNone/>
              <a:defRPr>
                <a:solidFill>
                  <a:srgbClr val="666666"/>
                </a:solidFill>
              </a:defRPr>
            </a:lvl5pPr>
            <a:lvl6pPr lvl="5" rtl="0">
              <a:spcBef>
                <a:spcPts val="0"/>
              </a:spcBef>
              <a:spcAft>
                <a:spcPts val="0"/>
              </a:spcAft>
              <a:buNone/>
              <a:defRPr>
                <a:solidFill>
                  <a:srgbClr val="666666"/>
                </a:solidFill>
              </a:defRPr>
            </a:lvl6pPr>
            <a:lvl7pPr lvl="6" rtl="0">
              <a:spcBef>
                <a:spcPts val="0"/>
              </a:spcBef>
              <a:spcAft>
                <a:spcPts val="0"/>
              </a:spcAft>
              <a:buNone/>
              <a:defRPr>
                <a:solidFill>
                  <a:srgbClr val="666666"/>
                </a:solidFill>
              </a:defRPr>
            </a:lvl7pPr>
            <a:lvl8pPr lvl="7" rtl="0">
              <a:spcBef>
                <a:spcPts val="0"/>
              </a:spcBef>
              <a:spcAft>
                <a:spcPts val="0"/>
              </a:spcAft>
              <a:buNone/>
              <a:defRPr>
                <a:solidFill>
                  <a:srgbClr val="666666"/>
                </a:solidFill>
              </a:defRPr>
            </a:lvl8pPr>
            <a:lvl9pPr lvl="8" rtl="0">
              <a:spcBef>
                <a:spcPts val="0"/>
              </a:spcBef>
              <a:spcAft>
                <a:spcPts val="0"/>
              </a:spcAft>
              <a:buNone/>
              <a:defRPr>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21508137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mp; 2 columns slide" type="twoColTx">
  <p:cSld name="Title &amp; 2 columns slide">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1068100" y="1244600"/>
            <a:ext cx="7047300" cy="643200"/>
          </a:xfrm>
          <a:prstGeom prst="rect">
            <a:avLst/>
          </a:prstGeom>
        </p:spPr>
        <p:txBody>
          <a:bodyPr spcFirstLastPara="1" wrap="square" lIns="91425" tIns="91425" rIns="91425" bIns="91425" anchor="t" anchorCtr="0">
            <a:noAutofit/>
          </a:bodyPr>
          <a:lstStyle>
            <a:lvl1pPr lvl="0">
              <a:spcBef>
                <a:spcPts val="0"/>
              </a:spcBef>
              <a:spcAft>
                <a:spcPts val="0"/>
              </a:spcAft>
              <a:buSzPts val="2200"/>
              <a:buNone/>
              <a:defRPr sz="2200"/>
            </a:lvl1pPr>
            <a:lvl2pPr lvl="1">
              <a:spcBef>
                <a:spcPts val="0"/>
              </a:spcBef>
              <a:spcAft>
                <a:spcPts val="0"/>
              </a:spcAft>
              <a:buClr>
                <a:srgbClr val="EFD67E"/>
              </a:buClr>
              <a:buSzPts val="2400"/>
              <a:buNone/>
              <a:defRPr>
                <a:solidFill>
                  <a:srgbClr val="EFD67E"/>
                </a:solidFill>
              </a:defRPr>
            </a:lvl2pPr>
            <a:lvl3pPr lvl="2">
              <a:spcBef>
                <a:spcPts val="0"/>
              </a:spcBef>
              <a:spcAft>
                <a:spcPts val="0"/>
              </a:spcAft>
              <a:buClr>
                <a:srgbClr val="EFD67E"/>
              </a:buClr>
              <a:buSzPts val="2400"/>
              <a:buNone/>
              <a:defRPr>
                <a:solidFill>
                  <a:srgbClr val="EFD67E"/>
                </a:solidFill>
              </a:defRPr>
            </a:lvl3pPr>
            <a:lvl4pPr lvl="3">
              <a:spcBef>
                <a:spcPts val="0"/>
              </a:spcBef>
              <a:spcAft>
                <a:spcPts val="0"/>
              </a:spcAft>
              <a:buClr>
                <a:srgbClr val="EFD67E"/>
              </a:buClr>
              <a:buSzPts val="2400"/>
              <a:buNone/>
              <a:defRPr>
                <a:solidFill>
                  <a:srgbClr val="EFD67E"/>
                </a:solidFill>
              </a:defRPr>
            </a:lvl4pPr>
            <a:lvl5pPr lvl="4">
              <a:spcBef>
                <a:spcPts val="0"/>
              </a:spcBef>
              <a:spcAft>
                <a:spcPts val="0"/>
              </a:spcAft>
              <a:buClr>
                <a:srgbClr val="EFD67E"/>
              </a:buClr>
              <a:buSzPts val="2400"/>
              <a:buNone/>
              <a:defRPr>
                <a:solidFill>
                  <a:srgbClr val="EFD67E"/>
                </a:solidFill>
              </a:defRPr>
            </a:lvl5pPr>
            <a:lvl6pPr lvl="5">
              <a:spcBef>
                <a:spcPts val="0"/>
              </a:spcBef>
              <a:spcAft>
                <a:spcPts val="0"/>
              </a:spcAft>
              <a:buClr>
                <a:srgbClr val="EFD67E"/>
              </a:buClr>
              <a:buSzPts val="2400"/>
              <a:buNone/>
              <a:defRPr>
                <a:solidFill>
                  <a:srgbClr val="EFD67E"/>
                </a:solidFill>
              </a:defRPr>
            </a:lvl6pPr>
            <a:lvl7pPr lvl="6">
              <a:spcBef>
                <a:spcPts val="0"/>
              </a:spcBef>
              <a:spcAft>
                <a:spcPts val="0"/>
              </a:spcAft>
              <a:buClr>
                <a:srgbClr val="EFD67E"/>
              </a:buClr>
              <a:buSzPts val="2400"/>
              <a:buNone/>
              <a:defRPr>
                <a:solidFill>
                  <a:srgbClr val="EFD67E"/>
                </a:solidFill>
              </a:defRPr>
            </a:lvl7pPr>
            <a:lvl8pPr lvl="7">
              <a:spcBef>
                <a:spcPts val="0"/>
              </a:spcBef>
              <a:spcAft>
                <a:spcPts val="0"/>
              </a:spcAft>
              <a:buClr>
                <a:srgbClr val="EFD67E"/>
              </a:buClr>
              <a:buSzPts val="2400"/>
              <a:buNone/>
              <a:defRPr>
                <a:solidFill>
                  <a:srgbClr val="EFD67E"/>
                </a:solidFill>
              </a:defRPr>
            </a:lvl8pPr>
            <a:lvl9pPr lvl="8">
              <a:spcBef>
                <a:spcPts val="0"/>
              </a:spcBef>
              <a:spcAft>
                <a:spcPts val="0"/>
              </a:spcAft>
              <a:buClr>
                <a:srgbClr val="EFD67E"/>
              </a:buClr>
              <a:buSzPts val="2400"/>
              <a:buNone/>
              <a:defRPr>
                <a:solidFill>
                  <a:srgbClr val="EFD67E"/>
                </a:solidFill>
              </a:defRPr>
            </a:lvl9pPr>
          </a:lstStyle>
          <a:p>
            <a:r>
              <a:rPr lang="es-ES"/>
              <a:t>Haga clic para modificar el estilo de título del patrón</a:t>
            </a:r>
            <a:endParaRPr/>
          </a:p>
        </p:txBody>
      </p:sp>
      <p:cxnSp>
        <p:nvCxnSpPr>
          <p:cNvPr id="39" name="Google Shape;39;p9"/>
          <p:cNvCxnSpPr/>
          <p:nvPr/>
        </p:nvCxnSpPr>
        <p:spPr>
          <a:xfrm>
            <a:off x="6809125" y="1871833"/>
            <a:ext cx="1267500" cy="0"/>
          </a:xfrm>
          <a:prstGeom prst="straightConnector1">
            <a:avLst/>
          </a:prstGeom>
          <a:noFill/>
          <a:ln w="9525" cap="flat" cmpd="sng">
            <a:solidFill>
              <a:srgbClr val="EFD67E"/>
            </a:solidFill>
            <a:prstDash val="solid"/>
            <a:round/>
            <a:headEnd type="none" w="med" len="med"/>
            <a:tailEnd type="none" w="med" len="med"/>
          </a:ln>
        </p:spPr>
      </p:cxnSp>
      <p:sp>
        <p:nvSpPr>
          <p:cNvPr id="40" name="Google Shape;40;p9"/>
          <p:cNvSpPr txBox="1">
            <a:spLocks noGrp="1"/>
          </p:cNvSpPr>
          <p:nvPr>
            <p:ph type="subTitle" idx="1"/>
          </p:nvPr>
        </p:nvSpPr>
        <p:spPr>
          <a:xfrm>
            <a:off x="1053800" y="2697833"/>
            <a:ext cx="3534600" cy="3598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0"/>
              </a:spcBef>
              <a:spcAft>
                <a:spcPts val="0"/>
              </a:spcAft>
              <a:buNone/>
              <a:defRPr sz="1400">
                <a:solidFill>
                  <a:srgbClr val="666666"/>
                </a:solidFill>
              </a:defRPr>
            </a:lvl2pPr>
            <a:lvl3pPr lvl="2" rtl="0">
              <a:spcBef>
                <a:spcPts val="0"/>
              </a:spcBef>
              <a:spcAft>
                <a:spcPts val="0"/>
              </a:spcAft>
              <a:buNone/>
              <a:defRPr sz="1400">
                <a:solidFill>
                  <a:srgbClr val="666666"/>
                </a:solidFill>
              </a:defRPr>
            </a:lvl3pPr>
            <a:lvl4pPr lvl="3" rtl="0">
              <a:spcBef>
                <a:spcPts val="0"/>
              </a:spcBef>
              <a:spcAft>
                <a:spcPts val="0"/>
              </a:spcAft>
              <a:buNone/>
              <a:defRPr sz="1400">
                <a:solidFill>
                  <a:srgbClr val="666666"/>
                </a:solidFill>
              </a:defRPr>
            </a:lvl4pPr>
            <a:lvl5pPr lvl="4" rtl="0">
              <a:spcBef>
                <a:spcPts val="0"/>
              </a:spcBef>
              <a:spcAft>
                <a:spcPts val="0"/>
              </a:spcAft>
              <a:buNone/>
              <a:defRPr sz="1400">
                <a:solidFill>
                  <a:srgbClr val="666666"/>
                </a:solidFill>
              </a:defRPr>
            </a:lvl5pPr>
            <a:lvl6pPr lvl="5" rtl="0">
              <a:spcBef>
                <a:spcPts val="0"/>
              </a:spcBef>
              <a:spcAft>
                <a:spcPts val="0"/>
              </a:spcAft>
              <a:buNone/>
              <a:defRPr sz="1400">
                <a:solidFill>
                  <a:srgbClr val="666666"/>
                </a:solidFill>
              </a:defRPr>
            </a:lvl6pPr>
            <a:lvl7pPr lvl="6" rtl="0">
              <a:spcBef>
                <a:spcPts val="0"/>
              </a:spcBef>
              <a:spcAft>
                <a:spcPts val="0"/>
              </a:spcAft>
              <a:buNone/>
              <a:defRPr sz="1400">
                <a:solidFill>
                  <a:srgbClr val="666666"/>
                </a:solidFill>
              </a:defRPr>
            </a:lvl7pPr>
            <a:lvl8pPr lvl="7" rtl="0">
              <a:spcBef>
                <a:spcPts val="0"/>
              </a:spcBef>
              <a:spcAft>
                <a:spcPts val="0"/>
              </a:spcAft>
              <a:buNone/>
              <a:defRPr sz="1400">
                <a:solidFill>
                  <a:srgbClr val="666666"/>
                </a:solidFill>
              </a:defRPr>
            </a:lvl8pPr>
            <a:lvl9pPr lvl="8" rtl="0">
              <a:spcBef>
                <a:spcPts val="0"/>
              </a:spcBef>
              <a:spcAft>
                <a:spcPts val="0"/>
              </a:spcAft>
              <a:buNone/>
              <a:defRPr sz="1400">
                <a:solidFill>
                  <a:srgbClr val="666666"/>
                </a:solidFill>
              </a:defRPr>
            </a:lvl9pPr>
          </a:lstStyle>
          <a:p>
            <a:r>
              <a:rPr lang="es-ES"/>
              <a:t>Haga clic para modificar el estilo de subtítulo del patrón</a:t>
            </a:r>
            <a:endParaRPr/>
          </a:p>
        </p:txBody>
      </p:sp>
      <p:sp>
        <p:nvSpPr>
          <p:cNvPr id="41" name="Google Shape;41;p9"/>
          <p:cNvSpPr txBox="1">
            <a:spLocks noGrp="1"/>
          </p:cNvSpPr>
          <p:nvPr>
            <p:ph type="subTitle" idx="2"/>
          </p:nvPr>
        </p:nvSpPr>
        <p:spPr>
          <a:xfrm>
            <a:off x="1053800" y="1922137"/>
            <a:ext cx="28110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42" name="Google Shape;42;p9"/>
          <p:cNvSpPr txBox="1">
            <a:spLocks noGrp="1"/>
          </p:cNvSpPr>
          <p:nvPr>
            <p:ph type="subTitle" idx="3"/>
          </p:nvPr>
        </p:nvSpPr>
        <p:spPr>
          <a:xfrm>
            <a:off x="4814625" y="2697833"/>
            <a:ext cx="3534600" cy="3598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0"/>
              </a:spcBef>
              <a:spcAft>
                <a:spcPts val="0"/>
              </a:spcAft>
              <a:buNone/>
              <a:defRPr sz="1400">
                <a:solidFill>
                  <a:srgbClr val="666666"/>
                </a:solidFill>
              </a:defRPr>
            </a:lvl2pPr>
            <a:lvl3pPr lvl="2" rtl="0">
              <a:spcBef>
                <a:spcPts val="0"/>
              </a:spcBef>
              <a:spcAft>
                <a:spcPts val="0"/>
              </a:spcAft>
              <a:buNone/>
              <a:defRPr sz="1400">
                <a:solidFill>
                  <a:srgbClr val="666666"/>
                </a:solidFill>
              </a:defRPr>
            </a:lvl3pPr>
            <a:lvl4pPr lvl="3" rtl="0">
              <a:spcBef>
                <a:spcPts val="0"/>
              </a:spcBef>
              <a:spcAft>
                <a:spcPts val="0"/>
              </a:spcAft>
              <a:buNone/>
              <a:defRPr sz="1400">
                <a:solidFill>
                  <a:srgbClr val="666666"/>
                </a:solidFill>
              </a:defRPr>
            </a:lvl4pPr>
            <a:lvl5pPr lvl="4" rtl="0">
              <a:spcBef>
                <a:spcPts val="0"/>
              </a:spcBef>
              <a:spcAft>
                <a:spcPts val="0"/>
              </a:spcAft>
              <a:buNone/>
              <a:defRPr sz="1400">
                <a:solidFill>
                  <a:srgbClr val="666666"/>
                </a:solidFill>
              </a:defRPr>
            </a:lvl5pPr>
            <a:lvl6pPr lvl="5" rtl="0">
              <a:spcBef>
                <a:spcPts val="0"/>
              </a:spcBef>
              <a:spcAft>
                <a:spcPts val="0"/>
              </a:spcAft>
              <a:buNone/>
              <a:defRPr sz="1400">
                <a:solidFill>
                  <a:srgbClr val="666666"/>
                </a:solidFill>
              </a:defRPr>
            </a:lvl6pPr>
            <a:lvl7pPr lvl="6" rtl="0">
              <a:spcBef>
                <a:spcPts val="0"/>
              </a:spcBef>
              <a:spcAft>
                <a:spcPts val="0"/>
              </a:spcAft>
              <a:buNone/>
              <a:defRPr sz="1400">
                <a:solidFill>
                  <a:srgbClr val="666666"/>
                </a:solidFill>
              </a:defRPr>
            </a:lvl7pPr>
            <a:lvl8pPr lvl="7" rtl="0">
              <a:spcBef>
                <a:spcPts val="0"/>
              </a:spcBef>
              <a:spcAft>
                <a:spcPts val="0"/>
              </a:spcAft>
              <a:buNone/>
              <a:defRPr sz="1400">
                <a:solidFill>
                  <a:srgbClr val="666666"/>
                </a:solidFill>
              </a:defRPr>
            </a:lvl8pPr>
            <a:lvl9pPr lvl="8" rtl="0">
              <a:spcBef>
                <a:spcPts val="0"/>
              </a:spcBef>
              <a:spcAft>
                <a:spcPts val="0"/>
              </a:spcAft>
              <a:buNone/>
              <a:defRPr sz="1400">
                <a:solidFill>
                  <a:srgbClr val="666666"/>
                </a:solidFill>
              </a:defRPr>
            </a:lvl9pPr>
          </a:lstStyle>
          <a:p>
            <a:r>
              <a:rPr lang="es-ES"/>
              <a:t>Haga clic para modificar el estilo de subtítulo del patrón</a:t>
            </a:r>
            <a:endParaRPr/>
          </a:p>
        </p:txBody>
      </p:sp>
      <p:sp>
        <p:nvSpPr>
          <p:cNvPr id="43" name="Google Shape;43;p9"/>
          <p:cNvSpPr txBox="1">
            <a:spLocks noGrp="1"/>
          </p:cNvSpPr>
          <p:nvPr>
            <p:ph type="subTitle" idx="4"/>
          </p:nvPr>
        </p:nvSpPr>
        <p:spPr>
          <a:xfrm>
            <a:off x="4814625" y="1922137"/>
            <a:ext cx="28110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Tree>
    <p:extLst>
      <p:ext uri="{BB962C8B-B14F-4D97-AF65-F5344CB8AC3E}">
        <p14:creationId xmlns:p14="http://schemas.microsoft.com/office/powerpoint/2010/main" val="25388172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mp; 3 columns slide">
  <p:cSld name="Title &amp; 3 columns slide">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1068100" y="1244600"/>
            <a:ext cx="70473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cxnSp>
        <p:nvCxnSpPr>
          <p:cNvPr id="46" name="Google Shape;46;p10"/>
          <p:cNvCxnSpPr/>
          <p:nvPr/>
        </p:nvCxnSpPr>
        <p:spPr>
          <a:xfrm>
            <a:off x="7018625" y="1871833"/>
            <a:ext cx="1058100" cy="0"/>
          </a:xfrm>
          <a:prstGeom prst="straightConnector1">
            <a:avLst/>
          </a:prstGeom>
          <a:noFill/>
          <a:ln w="9525" cap="flat" cmpd="sng">
            <a:solidFill>
              <a:srgbClr val="EFD67E"/>
            </a:solidFill>
            <a:prstDash val="solid"/>
            <a:round/>
            <a:headEnd type="none" w="med" len="med"/>
            <a:tailEnd type="none" w="med" len="med"/>
          </a:ln>
        </p:spPr>
      </p:cxnSp>
      <p:sp>
        <p:nvSpPr>
          <p:cNvPr id="47" name="Google Shape;47;p10"/>
          <p:cNvSpPr txBox="1">
            <a:spLocks noGrp="1"/>
          </p:cNvSpPr>
          <p:nvPr>
            <p:ph type="subTitle" idx="1"/>
          </p:nvPr>
        </p:nvSpPr>
        <p:spPr>
          <a:xfrm>
            <a:off x="1068100" y="3203764"/>
            <a:ext cx="2136300" cy="3598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0"/>
              </a:spcBef>
              <a:spcAft>
                <a:spcPts val="0"/>
              </a:spcAft>
              <a:buNone/>
              <a:defRPr sz="1400">
                <a:solidFill>
                  <a:srgbClr val="666666"/>
                </a:solidFill>
              </a:defRPr>
            </a:lvl2pPr>
            <a:lvl3pPr lvl="2" rtl="0">
              <a:spcBef>
                <a:spcPts val="0"/>
              </a:spcBef>
              <a:spcAft>
                <a:spcPts val="0"/>
              </a:spcAft>
              <a:buNone/>
              <a:defRPr sz="1400">
                <a:solidFill>
                  <a:srgbClr val="666666"/>
                </a:solidFill>
              </a:defRPr>
            </a:lvl3pPr>
            <a:lvl4pPr lvl="3" rtl="0">
              <a:spcBef>
                <a:spcPts val="0"/>
              </a:spcBef>
              <a:spcAft>
                <a:spcPts val="0"/>
              </a:spcAft>
              <a:buNone/>
              <a:defRPr sz="1400">
                <a:solidFill>
                  <a:srgbClr val="666666"/>
                </a:solidFill>
              </a:defRPr>
            </a:lvl4pPr>
            <a:lvl5pPr lvl="4" rtl="0">
              <a:spcBef>
                <a:spcPts val="0"/>
              </a:spcBef>
              <a:spcAft>
                <a:spcPts val="0"/>
              </a:spcAft>
              <a:buNone/>
              <a:defRPr sz="1400">
                <a:solidFill>
                  <a:srgbClr val="666666"/>
                </a:solidFill>
              </a:defRPr>
            </a:lvl5pPr>
            <a:lvl6pPr lvl="5" rtl="0">
              <a:spcBef>
                <a:spcPts val="0"/>
              </a:spcBef>
              <a:spcAft>
                <a:spcPts val="0"/>
              </a:spcAft>
              <a:buNone/>
              <a:defRPr sz="1400">
                <a:solidFill>
                  <a:srgbClr val="666666"/>
                </a:solidFill>
              </a:defRPr>
            </a:lvl6pPr>
            <a:lvl7pPr lvl="6" rtl="0">
              <a:spcBef>
                <a:spcPts val="0"/>
              </a:spcBef>
              <a:spcAft>
                <a:spcPts val="0"/>
              </a:spcAft>
              <a:buNone/>
              <a:defRPr sz="1400">
                <a:solidFill>
                  <a:srgbClr val="666666"/>
                </a:solidFill>
              </a:defRPr>
            </a:lvl7pPr>
            <a:lvl8pPr lvl="7" rtl="0">
              <a:spcBef>
                <a:spcPts val="0"/>
              </a:spcBef>
              <a:spcAft>
                <a:spcPts val="0"/>
              </a:spcAft>
              <a:buNone/>
              <a:defRPr sz="1400">
                <a:solidFill>
                  <a:srgbClr val="666666"/>
                </a:solidFill>
              </a:defRPr>
            </a:lvl8pPr>
            <a:lvl9pPr lvl="8" rtl="0">
              <a:spcBef>
                <a:spcPts val="0"/>
              </a:spcBef>
              <a:spcAft>
                <a:spcPts val="0"/>
              </a:spcAft>
              <a:buNone/>
              <a:defRPr sz="1400">
                <a:solidFill>
                  <a:srgbClr val="666666"/>
                </a:solidFill>
              </a:defRPr>
            </a:lvl9pPr>
          </a:lstStyle>
          <a:p>
            <a:r>
              <a:rPr lang="es-ES"/>
              <a:t>Haga clic para modificar el estilo de subtítulo del patrón</a:t>
            </a:r>
            <a:endParaRPr/>
          </a:p>
        </p:txBody>
      </p:sp>
      <p:sp>
        <p:nvSpPr>
          <p:cNvPr id="48" name="Google Shape;48;p10"/>
          <p:cNvSpPr txBox="1">
            <a:spLocks noGrp="1"/>
          </p:cNvSpPr>
          <p:nvPr>
            <p:ph type="subTitle" idx="2"/>
          </p:nvPr>
        </p:nvSpPr>
        <p:spPr>
          <a:xfrm>
            <a:off x="1068100" y="24280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49" name="Google Shape;49;p10"/>
          <p:cNvSpPr txBox="1">
            <a:spLocks noGrp="1"/>
          </p:cNvSpPr>
          <p:nvPr>
            <p:ph type="subTitle" idx="3"/>
          </p:nvPr>
        </p:nvSpPr>
        <p:spPr>
          <a:xfrm>
            <a:off x="3497375" y="3203764"/>
            <a:ext cx="2136300" cy="3598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0"/>
              </a:spcBef>
              <a:spcAft>
                <a:spcPts val="0"/>
              </a:spcAft>
              <a:buNone/>
              <a:defRPr sz="1400">
                <a:solidFill>
                  <a:srgbClr val="666666"/>
                </a:solidFill>
              </a:defRPr>
            </a:lvl2pPr>
            <a:lvl3pPr lvl="2" rtl="0">
              <a:spcBef>
                <a:spcPts val="0"/>
              </a:spcBef>
              <a:spcAft>
                <a:spcPts val="0"/>
              </a:spcAft>
              <a:buNone/>
              <a:defRPr sz="1400">
                <a:solidFill>
                  <a:srgbClr val="666666"/>
                </a:solidFill>
              </a:defRPr>
            </a:lvl3pPr>
            <a:lvl4pPr lvl="3" rtl="0">
              <a:spcBef>
                <a:spcPts val="0"/>
              </a:spcBef>
              <a:spcAft>
                <a:spcPts val="0"/>
              </a:spcAft>
              <a:buNone/>
              <a:defRPr sz="1400">
                <a:solidFill>
                  <a:srgbClr val="666666"/>
                </a:solidFill>
              </a:defRPr>
            </a:lvl4pPr>
            <a:lvl5pPr lvl="4" rtl="0">
              <a:spcBef>
                <a:spcPts val="0"/>
              </a:spcBef>
              <a:spcAft>
                <a:spcPts val="0"/>
              </a:spcAft>
              <a:buNone/>
              <a:defRPr sz="1400">
                <a:solidFill>
                  <a:srgbClr val="666666"/>
                </a:solidFill>
              </a:defRPr>
            </a:lvl5pPr>
            <a:lvl6pPr lvl="5" rtl="0">
              <a:spcBef>
                <a:spcPts val="0"/>
              </a:spcBef>
              <a:spcAft>
                <a:spcPts val="0"/>
              </a:spcAft>
              <a:buNone/>
              <a:defRPr sz="1400">
                <a:solidFill>
                  <a:srgbClr val="666666"/>
                </a:solidFill>
              </a:defRPr>
            </a:lvl6pPr>
            <a:lvl7pPr lvl="6" rtl="0">
              <a:spcBef>
                <a:spcPts val="0"/>
              </a:spcBef>
              <a:spcAft>
                <a:spcPts val="0"/>
              </a:spcAft>
              <a:buNone/>
              <a:defRPr sz="1400">
                <a:solidFill>
                  <a:srgbClr val="666666"/>
                </a:solidFill>
              </a:defRPr>
            </a:lvl7pPr>
            <a:lvl8pPr lvl="7" rtl="0">
              <a:spcBef>
                <a:spcPts val="0"/>
              </a:spcBef>
              <a:spcAft>
                <a:spcPts val="0"/>
              </a:spcAft>
              <a:buNone/>
              <a:defRPr sz="1400">
                <a:solidFill>
                  <a:srgbClr val="666666"/>
                </a:solidFill>
              </a:defRPr>
            </a:lvl8pPr>
            <a:lvl9pPr lvl="8" rtl="0">
              <a:spcBef>
                <a:spcPts val="0"/>
              </a:spcBef>
              <a:spcAft>
                <a:spcPts val="0"/>
              </a:spcAft>
              <a:buNone/>
              <a:defRPr sz="1400">
                <a:solidFill>
                  <a:srgbClr val="666666"/>
                </a:solidFill>
              </a:defRPr>
            </a:lvl9pPr>
          </a:lstStyle>
          <a:p>
            <a:r>
              <a:rPr lang="es-ES"/>
              <a:t>Haga clic para modificar el estilo de subtítulo del patrón</a:t>
            </a:r>
            <a:endParaRPr/>
          </a:p>
        </p:txBody>
      </p:sp>
      <p:sp>
        <p:nvSpPr>
          <p:cNvPr id="50" name="Google Shape;50;p10"/>
          <p:cNvSpPr txBox="1">
            <a:spLocks noGrp="1"/>
          </p:cNvSpPr>
          <p:nvPr>
            <p:ph type="subTitle" idx="4"/>
          </p:nvPr>
        </p:nvSpPr>
        <p:spPr>
          <a:xfrm>
            <a:off x="3497375" y="24280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51" name="Google Shape;51;p10"/>
          <p:cNvSpPr txBox="1">
            <a:spLocks noGrp="1"/>
          </p:cNvSpPr>
          <p:nvPr>
            <p:ph type="subTitle" idx="5"/>
          </p:nvPr>
        </p:nvSpPr>
        <p:spPr>
          <a:xfrm>
            <a:off x="5979100" y="3203764"/>
            <a:ext cx="2136300" cy="3598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0"/>
              </a:spcBef>
              <a:spcAft>
                <a:spcPts val="0"/>
              </a:spcAft>
              <a:buNone/>
              <a:defRPr sz="1400">
                <a:solidFill>
                  <a:srgbClr val="666666"/>
                </a:solidFill>
              </a:defRPr>
            </a:lvl2pPr>
            <a:lvl3pPr lvl="2" rtl="0">
              <a:spcBef>
                <a:spcPts val="0"/>
              </a:spcBef>
              <a:spcAft>
                <a:spcPts val="0"/>
              </a:spcAft>
              <a:buNone/>
              <a:defRPr sz="1400">
                <a:solidFill>
                  <a:srgbClr val="666666"/>
                </a:solidFill>
              </a:defRPr>
            </a:lvl3pPr>
            <a:lvl4pPr lvl="3" rtl="0">
              <a:spcBef>
                <a:spcPts val="0"/>
              </a:spcBef>
              <a:spcAft>
                <a:spcPts val="0"/>
              </a:spcAft>
              <a:buNone/>
              <a:defRPr sz="1400">
                <a:solidFill>
                  <a:srgbClr val="666666"/>
                </a:solidFill>
              </a:defRPr>
            </a:lvl4pPr>
            <a:lvl5pPr lvl="4" rtl="0">
              <a:spcBef>
                <a:spcPts val="0"/>
              </a:spcBef>
              <a:spcAft>
                <a:spcPts val="0"/>
              </a:spcAft>
              <a:buNone/>
              <a:defRPr sz="1400">
                <a:solidFill>
                  <a:srgbClr val="666666"/>
                </a:solidFill>
              </a:defRPr>
            </a:lvl5pPr>
            <a:lvl6pPr lvl="5" rtl="0">
              <a:spcBef>
                <a:spcPts val="0"/>
              </a:spcBef>
              <a:spcAft>
                <a:spcPts val="0"/>
              </a:spcAft>
              <a:buNone/>
              <a:defRPr sz="1400">
                <a:solidFill>
                  <a:srgbClr val="666666"/>
                </a:solidFill>
              </a:defRPr>
            </a:lvl6pPr>
            <a:lvl7pPr lvl="6" rtl="0">
              <a:spcBef>
                <a:spcPts val="0"/>
              </a:spcBef>
              <a:spcAft>
                <a:spcPts val="0"/>
              </a:spcAft>
              <a:buNone/>
              <a:defRPr sz="1400">
                <a:solidFill>
                  <a:srgbClr val="666666"/>
                </a:solidFill>
              </a:defRPr>
            </a:lvl7pPr>
            <a:lvl8pPr lvl="7" rtl="0">
              <a:spcBef>
                <a:spcPts val="0"/>
              </a:spcBef>
              <a:spcAft>
                <a:spcPts val="0"/>
              </a:spcAft>
              <a:buNone/>
              <a:defRPr sz="1400">
                <a:solidFill>
                  <a:srgbClr val="666666"/>
                </a:solidFill>
              </a:defRPr>
            </a:lvl8pPr>
            <a:lvl9pPr lvl="8" rtl="0">
              <a:spcBef>
                <a:spcPts val="0"/>
              </a:spcBef>
              <a:spcAft>
                <a:spcPts val="0"/>
              </a:spcAft>
              <a:buNone/>
              <a:defRPr sz="1400">
                <a:solidFill>
                  <a:srgbClr val="666666"/>
                </a:solidFill>
              </a:defRPr>
            </a:lvl9pPr>
          </a:lstStyle>
          <a:p>
            <a:r>
              <a:rPr lang="es-ES"/>
              <a:t>Haga clic para modificar el estilo de subtítulo del patrón</a:t>
            </a:r>
            <a:endParaRPr/>
          </a:p>
        </p:txBody>
      </p:sp>
      <p:sp>
        <p:nvSpPr>
          <p:cNvPr id="52" name="Google Shape;52;p10"/>
          <p:cNvSpPr txBox="1">
            <a:spLocks noGrp="1"/>
          </p:cNvSpPr>
          <p:nvPr>
            <p:ph type="subTitle" idx="6"/>
          </p:nvPr>
        </p:nvSpPr>
        <p:spPr>
          <a:xfrm>
            <a:off x="5979100" y="24280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Tree>
    <p:extLst>
      <p:ext uri="{BB962C8B-B14F-4D97-AF65-F5344CB8AC3E}">
        <p14:creationId xmlns:p14="http://schemas.microsoft.com/office/powerpoint/2010/main" val="8546357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mp; 6 columns slide">
  <p:cSld name="Title &amp; 6 columns slide">
    <p:spTree>
      <p:nvGrpSpPr>
        <p:cNvPr id="1" name="Shape 53"/>
        <p:cNvGrpSpPr/>
        <p:nvPr/>
      </p:nvGrpSpPr>
      <p:grpSpPr>
        <a:xfrm>
          <a:off x="0" y="0"/>
          <a:ext cx="0" cy="0"/>
          <a:chOff x="0" y="0"/>
          <a:chExt cx="0" cy="0"/>
        </a:xfrm>
      </p:grpSpPr>
      <p:sp>
        <p:nvSpPr>
          <p:cNvPr id="54" name="Google Shape;54;p11"/>
          <p:cNvSpPr txBox="1">
            <a:spLocks noGrp="1"/>
          </p:cNvSpPr>
          <p:nvPr>
            <p:ph type="title"/>
          </p:nvPr>
        </p:nvSpPr>
        <p:spPr>
          <a:xfrm>
            <a:off x="1068100" y="504467"/>
            <a:ext cx="70473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cxnSp>
        <p:nvCxnSpPr>
          <p:cNvPr id="55" name="Google Shape;55;p11"/>
          <p:cNvCxnSpPr/>
          <p:nvPr/>
        </p:nvCxnSpPr>
        <p:spPr>
          <a:xfrm>
            <a:off x="7018625" y="1131700"/>
            <a:ext cx="1058100" cy="0"/>
          </a:xfrm>
          <a:prstGeom prst="straightConnector1">
            <a:avLst/>
          </a:prstGeom>
          <a:noFill/>
          <a:ln w="9525" cap="flat" cmpd="sng">
            <a:solidFill>
              <a:srgbClr val="EFD67E"/>
            </a:solidFill>
            <a:prstDash val="solid"/>
            <a:round/>
            <a:headEnd type="none" w="med" len="med"/>
            <a:tailEnd type="none" w="med" len="med"/>
          </a:ln>
        </p:spPr>
      </p:cxnSp>
      <p:sp>
        <p:nvSpPr>
          <p:cNvPr id="56" name="Google Shape;56;p11"/>
          <p:cNvSpPr txBox="1">
            <a:spLocks noGrp="1"/>
          </p:cNvSpPr>
          <p:nvPr>
            <p:ph type="subTitle" idx="1"/>
          </p:nvPr>
        </p:nvSpPr>
        <p:spPr>
          <a:xfrm>
            <a:off x="1068100" y="2463632"/>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57" name="Google Shape;57;p11"/>
          <p:cNvSpPr txBox="1">
            <a:spLocks noGrp="1"/>
          </p:cNvSpPr>
          <p:nvPr>
            <p:ph type="subTitle" idx="2"/>
          </p:nvPr>
        </p:nvSpPr>
        <p:spPr>
          <a:xfrm>
            <a:off x="1068100" y="1687933"/>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58" name="Google Shape;58;p11"/>
          <p:cNvSpPr txBox="1">
            <a:spLocks noGrp="1"/>
          </p:cNvSpPr>
          <p:nvPr>
            <p:ph type="subTitle" idx="3"/>
          </p:nvPr>
        </p:nvSpPr>
        <p:spPr>
          <a:xfrm>
            <a:off x="3497375" y="2463632"/>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59" name="Google Shape;59;p11"/>
          <p:cNvSpPr txBox="1">
            <a:spLocks noGrp="1"/>
          </p:cNvSpPr>
          <p:nvPr>
            <p:ph type="subTitle" idx="4"/>
          </p:nvPr>
        </p:nvSpPr>
        <p:spPr>
          <a:xfrm>
            <a:off x="3497375" y="1687933"/>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60" name="Google Shape;60;p11"/>
          <p:cNvSpPr txBox="1">
            <a:spLocks noGrp="1"/>
          </p:cNvSpPr>
          <p:nvPr>
            <p:ph type="subTitle" idx="5"/>
          </p:nvPr>
        </p:nvSpPr>
        <p:spPr>
          <a:xfrm>
            <a:off x="5979100" y="2463632"/>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61" name="Google Shape;61;p11"/>
          <p:cNvSpPr txBox="1">
            <a:spLocks noGrp="1"/>
          </p:cNvSpPr>
          <p:nvPr>
            <p:ph type="subTitle" idx="6"/>
          </p:nvPr>
        </p:nvSpPr>
        <p:spPr>
          <a:xfrm>
            <a:off x="5979100" y="1687933"/>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62" name="Google Shape;62;p11"/>
          <p:cNvSpPr txBox="1">
            <a:spLocks noGrp="1"/>
          </p:cNvSpPr>
          <p:nvPr>
            <p:ph type="subTitle" idx="7"/>
          </p:nvPr>
        </p:nvSpPr>
        <p:spPr>
          <a:xfrm>
            <a:off x="1068100" y="467746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63" name="Google Shape;63;p11"/>
          <p:cNvSpPr txBox="1">
            <a:spLocks noGrp="1"/>
          </p:cNvSpPr>
          <p:nvPr>
            <p:ph type="subTitle" idx="8"/>
          </p:nvPr>
        </p:nvSpPr>
        <p:spPr>
          <a:xfrm>
            <a:off x="1068100" y="39017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64" name="Google Shape;64;p11"/>
          <p:cNvSpPr txBox="1">
            <a:spLocks noGrp="1"/>
          </p:cNvSpPr>
          <p:nvPr>
            <p:ph type="subTitle" idx="9"/>
          </p:nvPr>
        </p:nvSpPr>
        <p:spPr>
          <a:xfrm>
            <a:off x="3497375" y="467746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65" name="Google Shape;65;p11"/>
          <p:cNvSpPr txBox="1">
            <a:spLocks noGrp="1"/>
          </p:cNvSpPr>
          <p:nvPr>
            <p:ph type="subTitle" idx="13"/>
          </p:nvPr>
        </p:nvSpPr>
        <p:spPr>
          <a:xfrm>
            <a:off x="3497375" y="39017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sp>
        <p:nvSpPr>
          <p:cNvPr id="66" name="Google Shape;66;p11"/>
          <p:cNvSpPr txBox="1">
            <a:spLocks noGrp="1"/>
          </p:cNvSpPr>
          <p:nvPr>
            <p:ph type="subTitle" idx="14"/>
          </p:nvPr>
        </p:nvSpPr>
        <p:spPr>
          <a:xfrm>
            <a:off x="5979100" y="467746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67" name="Google Shape;67;p11"/>
          <p:cNvSpPr txBox="1">
            <a:spLocks noGrp="1"/>
          </p:cNvSpPr>
          <p:nvPr>
            <p:ph type="subTitle" idx="15"/>
          </p:nvPr>
        </p:nvSpPr>
        <p:spPr>
          <a:xfrm>
            <a:off x="5979100" y="3901767"/>
            <a:ext cx="2136300" cy="1019200"/>
          </a:xfrm>
          <a:prstGeom prst="rect">
            <a:avLst/>
          </a:prstGeom>
        </p:spPr>
        <p:txBody>
          <a:bodyPr spcFirstLastPara="1" wrap="square" lIns="91425" tIns="91425" rIns="91425" bIns="91425" anchor="b" anchorCtr="0">
            <a:noAutofit/>
          </a:bodyPr>
          <a:lstStyle>
            <a:lvl1pPr lvl="0" rtl="0">
              <a:spcBef>
                <a:spcPts val="0"/>
              </a:spcBef>
              <a:spcAft>
                <a:spcPts val="0"/>
              </a:spcAft>
              <a:buNone/>
              <a:defRPr>
                <a:solidFill>
                  <a:srgbClr val="434343"/>
                </a:solidFill>
                <a:latin typeface="Fira Sans Condensed"/>
                <a:ea typeface="Fira Sans Condensed"/>
                <a:cs typeface="Fira Sans Condensed"/>
                <a:sym typeface="Fira Sans Condensed"/>
              </a:defRPr>
            </a:lvl1pPr>
            <a:lvl2pPr lvl="1" rtl="0">
              <a:spcBef>
                <a:spcPts val="0"/>
              </a:spcBef>
              <a:spcAft>
                <a:spcPts val="0"/>
              </a:spcAft>
              <a:buNone/>
              <a:defRPr>
                <a:solidFill>
                  <a:srgbClr val="666666"/>
                </a:solidFill>
                <a:latin typeface="Fira Sans Condensed"/>
                <a:ea typeface="Fira Sans Condensed"/>
                <a:cs typeface="Fira Sans Condensed"/>
                <a:sym typeface="Fira Sans Condensed"/>
              </a:defRPr>
            </a:lvl2pPr>
            <a:lvl3pPr lvl="2" rtl="0">
              <a:spcBef>
                <a:spcPts val="0"/>
              </a:spcBef>
              <a:spcAft>
                <a:spcPts val="0"/>
              </a:spcAft>
              <a:buNone/>
              <a:defRPr>
                <a:solidFill>
                  <a:srgbClr val="666666"/>
                </a:solidFill>
                <a:latin typeface="Fira Sans Condensed"/>
                <a:ea typeface="Fira Sans Condensed"/>
                <a:cs typeface="Fira Sans Condensed"/>
                <a:sym typeface="Fira Sans Condensed"/>
              </a:defRPr>
            </a:lvl3pPr>
            <a:lvl4pPr lvl="3" rtl="0">
              <a:spcBef>
                <a:spcPts val="0"/>
              </a:spcBef>
              <a:spcAft>
                <a:spcPts val="0"/>
              </a:spcAft>
              <a:buNone/>
              <a:defRPr>
                <a:solidFill>
                  <a:srgbClr val="666666"/>
                </a:solidFill>
                <a:latin typeface="Fira Sans Condensed"/>
                <a:ea typeface="Fira Sans Condensed"/>
                <a:cs typeface="Fira Sans Condensed"/>
                <a:sym typeface="Fira Sans Condensed"/>
              </a:defRPr>
            </a:lvl4pPr>
            <a:lvl5pPr lvl="4" rtl="0">
              <a:spcBef>
                <a:spcPts val="0"/>
              </a:spcBef>
              <a:spcAft>
                <a:spcPts val="0"/>
              </a:spcAft>
              <a:buNone/>
              <a:defRPr>
                <a:solidFill>
                  <a:srgbClr val="666666"/>
                </a:solidFill>
                <a:latin typeface="Fira Sans Condensed"/>
                <a:ea typeface="Fira Sans Condensed"/>
                <a:cs typeface="Fira Sans Condensed"/>
                <a:sym typeface="Fira Sans Condensed"/>
              </a:defRPr>
            </a:lvl5pPr>
            <a:lvl6pPr lvl="5" rtl="0">
              <a:spcBef>
                <a:spcPts val="0"/>
              </a:spcBef>
              <a:spcAft>
                <a:spcPts val="0"/>
              </a:spcAft>
              <a:buNone/>
              <a:defRPr>
                <a:solidFill>
                  <a:srgbClr val="666666"/>
                </a:solidFill>
                <a:latin typeface="Fira Sans Condensed"/>
                <a:ea typeface="Fira Sans Condensed"/>
                <a:cs typeface="Fira Sans Condensed"/>
                <a:sym typeface="Fira Sans Condensed"/>
              </a:defRPr>
            </a:lvl6pPr>
            <a:lvl7pPr lvl="6" rtl="0">
              <a:spcBef>
                <a:spcPts val="0"/>
              </a:spcBef>
              <a:spcAft>
                <a:spcPts val="0"/>
              </a:spcAft>
              <a:buNone/>
              <a:defRPr>
                <a:solidFill>
                  <a:srgbClr val="666666"/>
                </a:solidFill>
                <a:latin typeface="Fira Sans Condensed"/>
                <a:ea typeface="Fira Sans Condensed"/>
                <a:cs typeface="Fira Sans Condensed"/>
                <a:sym typeface="Fira Sans Condensed"/>
              </a:defRPr>
            </a:lvl7pPr>
            <a:lvl8pPr lvl="7" rtl="0">
              <a:spcBef>
                <a:spcPts val="0"/>
              </a:spcBef>
              <a:spcAft>
                <a:spcPts val="0"/>
              </a:spcAft>
              <a:buNone/>
              <a:defRPr>
                <a:solidFill>
                  <a:srgbClr val="666666"/>
                </a:solidFill>
                <a:latin typeface="Fira Sans Condensed"/>
                <a:ea typeface="Fira Sans Condensed"/>
                <a:cs typeface="Fira Sans Condensed"/>
                <a:sym typeface="Fira Sans Condensed"/>
              </a:defRPr>
            </a:lvl8pPr>
            <a:lvl9pPr lvl="8" rtl="0">
              <a:spcBef>
                <a:spcPts val="0"/>
              </a:spcBef>
              <a:spcAft>
                <a:spcPts val="0"/>
              </a:spcAft>
              <a:buNone/>
              <a:defRPr>
                <a:solidFill>
                  <a:srgbClr val="666666"/>
                </a:solidFill>
                <a:latin typeface="Fira Sans Condensed"/>
                <a:ea typeface="Fira Sans Condensed"/>
                <a:cs typeface="Fira Sans Condensed"/>
                <a:sym typeface="Fira Sans Condensed"/>
              </a:defRPr>
            </a:lvl9pPr>
          </a:lstStyle>
          <a:p>
            <a:r>
              <a:rPr lang="es-ES"/>
              <a:t>Haga clic para modificar el estilo de subtítulo del patrón</a:t>
            </a:r>
            <a:endParaRPr/>
          </a:p>
        </p:txBody>
      </p:sp>
      <p:pic>
        <p:nvPicPr>
          <p:cNvPr id="68" name="Google Shape;68;p11"/>
          <p:cNvPicPr preferRelativeResize="0"/>
          <p:nvPr/>
        </p:nvPicPr>
        <p:blipFill rotWithShape="1">
          <a:blip r:embed="rId2">
            <a:alphaModFix/>
          </a:blip>
          <a:srcRect t="88133" b="9846"/>
          <a:stretch/>
        </p:blipFill>
        <p:spPr>
          <a:xfrm>
            <a:off x="-22075" y="6162167"/>
            <a:ext cx="9176198" cy="121287"/>
          </a:xfrm>
          <a:prstGeom prst="rect">
            <a:avLst/>
          </a:prstGeom>
          <a:noFill/>
          <a:ln w="9525" cap="flat" cmpd="sng">
            <a:solidFill>
              <a:srgbClr val="EFD67E"/>
            </a:solidFill>
            <a:prstDash val="solid"/>
            <a:round/>
            <a:headEnd type="none" w="sm" len="sm"/>
            <a:tailEnd type="none" w="sm" len="sm"/>
          </a:ln>
        </p:spPr>
      </p:pic>
    </p:spTree>
    <p:extLst>
      <p:ext uri="{BB962C8B-B14F-4D97-AF65-F5344CB8AC3E}">
        <p14:creationId xmlns:p14="http://schemas.microsoft.com/office/powerpoint/2010/main" val="35507904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Only">
  <p:cSld name="Title slide">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1068100" y="1244600"/>
            <a:ext cx="70473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b="0"/>
            </a:lvl1pPr>
            <a:lvl2pPr lvl="1" rtl="0">
              <a:spcBef>
                <a:spcPts val="0"/>
              </a:spcBef>
              <a:spcAft>
                <a:spcPts val="0"/>
              </a:spcAft>
              <a:buClr>
                <a:srgbClr val="EFD67E"/>
              </a:buClr>
              <a:buSzPts val="2400"/>
              <a:buNone/>
              <a:defRPr>
                <a:solidFill>
                  <a:srgbClr val="EFD67E"/>
                </a:solidFill>
              </a:defRPr>
            </a:lvl2pPr>
            <a:lvl3pPr lvl="2" rtl="0">
              <a:spcBef>
                <a:spcPts val="0"/>
              </a:spcBef>
              <a:spcAft>
                <a:spcPts val="0"/>
              </a:spcAft>
              <a:buClr>
                <a:srgbClr val="EFD67E"/>
              </a:buClr>
              <a:buSzPts val="2400"/>
              <a:buNone/>
              <a:defRPr>
                <a:solidFill>
                  <a:srgbClr val="EFD67E"/>
                </a:solidFill>
              </a:defRPr>
            </a:lvl3pPr>
            <a:lvl4pPr lvl="3" rtl="0">
              <a:spcBef>
                <a:spcPts val="0"/>
              </a:spcBef>
              <a:spcAft>
                <a:spcPts val="0"/>
              </a:spcAft>
              <a:buClr>
                <a:srgbClr val="EFD67E"/>
              </a:buClr>
              <a:buSzPts val="2400"/>
              <a:buNone/>
              <a:defRPr>
                <a:solidFill>
                  <a:srgbClr val="EFD67E"/>
                </a:solidFill>
              </a:defRPr>
            </a:lvl4pPr>
            <a:lvl5pPr lvl="4" rtl="0">
              <a:spcBef>
                <a:spcPts val="0"/>
              </a:spcBef>
              <a:spcAft>
                <a:spcPts val="0"/>
              </a:spcAft>
              <a:buClr>
                <a:srgbClr val="EFD67E"/>
              </a:buClr>
              <a:buSzPts val="2400"/>
              <a:buNone/>
              <a:defRPr>
                <a:solidFill>
                  <a:srgbClr val="EFD67E"/>
                </a:solidFill>
              </a:defRPr>
            </a:lvl5pPr>
            <a:lvl6pPr lvl="5" rtl="0">
              <a:spcBef>
                <a:spcPts val="0"/>
              </a:spcBef>
              <a:spcAft>
                <a:spcPts val="0"/>
              </a:spcAft>
              <a:buClr>
                <a:srgbClr val="EFD67E"/>
              </a:buClr>
              <a:buSzPts val="2400"/>
              <a:buNone/>
              <a:defRPr>
                <a:solidFill>
                  <a:srgbClr val="EFD67E"/>
                </a:solidFill>
              </a:defRPr>
            </a:lvl6pPr>
            <a:lvl7pPr lvl="6" rtl="0">
              <a:spcBef>
                <a:spcPts val="0"/>
              </a:spcBef>
              <a:spcAft>
                <a:spcPts val="0"/>
              </a:spcAft>
              <a:buClr>
                <a:srgbClr val="EFD67E"/>
              </a:buClr>
              <a:buSzPts val="2400"/>
              <a:buNone/>
              <a:defRPr>
                <a:solidFill>
                  <a:srgbClr val="EFD67E"/>
                </a:solidFill>
              </a:defRPr>
            </a:lvl7pPr>
            <a:lvl8pPr lvl="7" rtl="0">
              <a:spcBef>
                <a:spcPts val="0"/>
              </a:spcBef>
              <a:spcAft>
                <a:spcPts val="0"/>
              </a:spcAft>
              <a:buClr>
                <a:srgbClr val="EFD67E"/>
              </a:buClr>
              <a:buSzPts val="2400"/>
              <a:buNone/>
              <a:defRPr>
                <a:solidFill>
                  <a:srgbClr val="EFD67E"/>
                </a:solidFill>
              </a:defRPr>
            </a:lvl8pPr>
            <a:lvl9pPr lvl="8" rtl="0">
              <a:spcBef>
                <a:spcPts val="0"/>
              </a:spcBef>
              <a:spcAft>
                <a:spcPts val="0"/>
              </a:spcAft>
              <a:buClr>
                <a:srgbClr val="EFD67E"/>
              </a:buClr>
              <a:buSzPts val="2400"/>
              <a:buNone/>
              <a:defRPr>
                <a:solidFill>
                  <a:srgbClr val="EFD67E"/>
                </a:solidFill>
              </a:defRPr>
            </a:lvl9pPr>
          </a:lstStyle>
          <a:p>
            <a:r>
              <a:rPr lang="es-ES"/>
              <a:t>Haga clic para modificar el estilo de título del patrón</a:t>
            </a:r>
            <a:endParaRPr/>
          </a:p>
        </p:txBody>
      </p:sp>
      <p:cxnSp>
        <p:nvCxnSpPr>
          <p:cNvPr id="71" name="Google Shape;71;p12"/>
          <p:cNvCxnSpPr/>
          <p:nvPr/>
        </p:nvCxnSpPr>
        <p:spPr>
          <a:xfrm>
            <a:off x="4804750" y="1871833"/>
            <a:ext cx="3272100" cy="0"/>
          </a:xfrm>
          <a:prstGeom prst="straightConnector1">
            <a:avLst/>
          </a:prstGeom>
          <a:noFill/>
          <a:ln w="9525" cap="flat" cmpd="sng">
            <a:solidFill>
              <a:srgbClr val="EFD67E"/>
            </a:solidFill>
            <a:prstDash val="solid"/>
            <a:round/>
            <a:headEnd type="none" w="med" len="med"/>
            <a:tailEnd type="none" w="med" len="med"/>
          </a:ln>
        </p:spPr>
      </p:cxnSp>
    </p:spTree>
    <p:extLst>
      <p:ext uri="{BB962C8B-B14F-4D97-AF65-F5344CB8AC3E}">
        <p14:creationId xmlns:p14="http://schemas.microsoft.com/office/powerpoint/2010/main" val="1112032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amp; some text slide">
  <p:cSld name="BIG number&amp; some text slide">
    <p:bg>
      <p:bgPr>
        <a:solidFill>
          <a:srgbClr val="000000"/>
        </a:solid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hasCustomPrompt="1"/>
          </p:nvPr>
        </p:nvSpPr>
        <p:spPr>
          <a:xfrm>
            <a:off x="742950" y="1576433"/>
            <a:ext cx="7729500" cy="261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9000"/>
              <a:buNone/>
              <a:defRPr sz="9000">
                <a:solidFill>
                  <a:srgbClr val="FFFFFF"/>
                </a:solidFill>
              </a:defRPr>
            </a:lvl1pPr>
            <a:lvl2pPr lvl="1" algn="ctr" rtl="0">
              <a:spcBef>
                <a:spcPts val="0"/>
              </a:spcBef>
              <a:spcAft>
                <a:spcPts val="0"/>
              </a:spcAft>
              <a:buClr>
                <a:srgbClr val="F64646"/>
              </a:buClr>
              <a:buSzPts val="12000"/>
              <a:buNone/>
              <a:defRPr sz="12000">
                <a:solidFill>
                  <a:srgbClr val="F64646"/>
                </a:solidFill>
              </a:defRPr>
            </a:lvl2pPr>
            <a:lvl3pPr lvl="2" algn="ctr" rtl="0">
              <a:spcBef>
                <a:spcPts val="0"/>
              </a:spcBef>
              <a:spcAft>
                <a:spcPts val="0"/>
              </a:spcAft>
              <a:buClr>
                <a:srgbClr val="F64646"/>
              </a:buClr>
              <a:buSzPts val="12000"/>
              <a:buNone/>
              <a:defRPr sz="12000">
                <a:solidFill>
                  <a:srgbClr val="F64646"/>
                </a:solidFill>
              </a:defRPr>
            </a:lvl3pPr>
            <a:lvl4pPr lvl="3" algn="ctr" rtl="0">
              <a:spcBef>
                <a:spcPts val="0"/>
              </a:spcBef>
              <a:spcAft>
                <a:spcPts val="0"/>
              </a:spcAft>
              <a:buClr>
                <a:srgbClr val="F64646"/>
              </a:buClr>
              <a:buSzPts val="12000"/>
              <a:buNone/>
              <a:defRPr sz="12000">
                <a:solidFill>
                  <a:srgbClr val="F64646"/>
                </a:solidFill>
              </a:defRPr>
            </a:lvl4pPr>
            <a:lvl5pPr lvl="4" algn="ctr" rtl="0">
              <a:spcBef>
                <a:spcPts val="0"/>
              </a:spcBef>
              <a:spcAft>
                <a:spcPts val="0"/>
              </a:spcAft>
              <a:buClr>
                <a:srgbClr val="F64646"/>
              </a:buClr>
              <a:buSzPts val="12000"/>
              <a:buNone/>
              <a:defRPr sz="12000">
                <a:solidFill>
                  <a:srgbClr val="F64646"/>
                </a:solidFill>
              </a:defRPr>
            </a:lvl5pPr>
            <a:lvl6pPr lvl="5" algn="ctr" rtl="0">
              <a:spcBef>
                <a:spcPts val="0"/>
              </a:spcBef>
              <a:spcAft>
                <a:spcPts val="0"/>
              </a:spcAft>
              <a:buClr>
                <a:srgbClr val="F64646"/>
              </a:buClr>
              <a:buSzPts val="12000"/>
              <a:buNone/>
              <a:defRPr sz="12000">
                <a:solidFill>
                  <a:srgbClr val="F64646"/>
                </a:solidFill>
              </a:defRPr>
            </a:lvl6pPr>
            <a:lvl7pPr lvl="6" algn="ctr" rtl="0">
              <a:spcBef>
                <a:spcPts val="0"/>
              </a:spcBef>
              <a:spcAft>
                <a:spcPts val="0"/>
              </a:spcAft>
              <a:buClr>
                <a:srgbClr val="F64646"/>
              </a:buClr>
              <a:buSzPts val="12000"/>
              <a:buNone/>
              <a:defRPr sz="12000">
                <a:solidFill>
                  <a:srgbClr val="F64646"/>
                </a:solidFill>
              </a:defRPr>
            </a:lvl7pPr>
            <a:lvl8pPr lvl="7" algn="ctr" rtl="0">
              <a:spcBef>
                <a:spcPts val="0"/>
              </a:spcBef>
              <a:spcAft>
                <a:spcPts val="0"/>
              </a:spcAft>
              <a:buClr>
                <a:srgbClr val="F64646"/>
              </a:buClr>
              <a:buSzPts val="12000"/>
              <a:buNone/>
              <a:defRPr sz="12000">
                <a:solidFill>
                  <a:srgbClr val="F64646"/>
                </a:solidFill>
              </a:defRPr>
            </a:lvl8pPr>
            <a:lvl9pPr lvl="8" algn="ctr" rtl="0">
              <a:spcBef>
                <a:spcPts val="0"/>
              </a:spcBef>
              <a:spcAft>
                <a:spcPts val="0"/>
              </a:spcAft>
              <a:buClr>
                <a:srgbClr val="F64646"/>
              </a:buClr>
              <a:buSzPts val="12000"/>
              <a:buNone/>
              <a:defRPr sz="12000">
                <a:solidFill>
                  <a:srgbClr val="F64646"/>
                </a:solidFill>
              </a:defRPr>
            </a:lvl9pPr>
          </a:lstStyle>
          <a:p>
            <a:r>
              <a:t>xx%</a:t>
            </a:r>
          </a:p>
        </p:txBody>
      </p:sp>
      <p:sp>
        <p:nvSpPr>
          <p:cNvPr id="74" name="Google Shape;74;p13"/>
          <p:cNvSpPr txBox="1">
            <a:spLocks noGrp="1"/>
          </p:cNvSpPr>
          <p:nvPr>
            <p:ph type="subTitle" idx="1"/>
          </p:nvPr>
        </p:nvSpPr>
        <p:spPr>
          <a:xfrm>
            <a:off x="1183875" y="4147580"/>
            <a:ext cx="6763200" cy="1180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r>
              <a:rPr lang="es-ES"/>
              <a:t>Haga clic para modificar el estilo de subtítulo del patrón</a:t>
            </a:r>
            <a:endParaRPr/>
          </a:p>
        </p:txBody>
      </p:sp>
      <p:grpSp>
        <p:nvGrpSpPr>
          <p:cNvPr id="75" name="Google Shape;75;p13"/>
          <p:cNvGrpSpPr/>
          <p:nvPr/>
        </p:nvGrpSpPr>
        <p:grpSpPr>
          <a:xfrm>
            <a:off x="2487598" y="3872652"/>
            <a:ext cx="4168804" cy="19233"/>
            <a:chOff x="2487598" y="2675888"/>
            <a:chExt cx="4168804" cy="14425"/>
          </a:xfrm>
        </p:grpSpPr>
        <p:sp>
          <p:nvSpPr>
            <p:cNvPr id="76" name="Google Shape;76;p13"/>
            <p:cNvSpPr/>
            <p:nvPr/>
          </p:nvSpPr>
          <p:spPr>
            <a:xfrm rot="-5400000">
              <a:off x="5612402" y="1646313"/>
              <a:ext cx="14400" cy="2073600"/>
            </a:xfrm>
            <a:prstGeom prst="rect">
              <a:avLst/>
            </a:prstGeom>
            <a:gradFill>
              <a:gsLst>
                <a:gs pos="0">
                  <a:srgbClr val="FFE599"/>
                </a:gs>
                <a:gs pos="100000">
                  <a:srgbClr val="97834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77" name="Google Shape;77;p13"/>
            <p:cNvSpPr/>
            <p:nvPr/>
          </p:nvSpPr>
          <p:spPr>
            <a:xfrm rot="5400000">
              <a:off x="3527998" y="1635488"/>
              <a:ext cx="14400" cy="2095200"/>
            </a:xfrm>
            <a:prstGeom prst="rect">
              <a:avLst/>
            </a:prstGeom>
            <a:gradFill>
              <a:gsLst>
                <a:gs pos="0">
                  <a:srgbClr val="FFE599"/>
                </a:gs>
                <a:gs pos="100000">
                  <a:srgbClr val="97834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extLst>
      <p:ext uri="{BB962C8B-B14F-4D97-AF65-F5344CB8AC3E}">
        <p14:creationId xmlns:p14="http://schemas.microsoft.com/office/powerpoint/2010/main" val="4666545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extLst mod="1">
    <p:ext uri="{DCECCB84-F9BA-43D5-87BE-67443E8EF086}">
      <p15:sldGuideLst xmlns:p15="http://schemas.microsoft.com/office/powerpoint/2012/main">
        <p15:guide id="1" orient="horz" pos="2154">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slide" type="blank">
  <p:cSld name="Blank slide">
    <p:spTree>
      <p:nvGrpSpPr>
        <p:cNvPr id="1" name="Shape 78"/>
        <p:cNvGrpSpPr/>
        <p:nvPr/>
      </p:nvGrpSpPr>
      <p:grpSpPr>
        <a:xfrm>
          <a:off x="0" y="0"/>
          <a:ext cx="0" cy="0"/>
          <a:chOff x="0" y="0"/>
          <a:chExt cx="0" cy="0"/>
        </a:xfrm>
      </p:grpSpPr>
    </p:spTree>
    <p:extLst>
      <p:ext uri="{BB962C8B-B14F-4D97-AF65-F5344CB8AC3E}">
        <p14:creationId xmlns:p14="http://schemas.microsoft.com/office/powerpoint/2010/main" val="27966665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with title">
  <p:cSld name="Blank slide with title">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535575" y="4499843"/>
            <a:ext cx="63672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600" b="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rPr lang="es-ES"/>
              <a:t>Haga clic para modificar el estilo de título del patrón</a:t>
            </a:r>
            <a:endParaRPr/>
          </a:p>
        </p:txBody>
      </p:sp>
    </p:spTree>
    <p:extLst>
      <p:ext uri="{BB962C8B-B14F-4D97-AF65-F5344CB8AC3E}">
        <p14:creationId xmlns:p14="http://schemas.microsoft.com/office/powerpoint/2010/main" val="3601186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ubtitle with bottom marble">
  <p:cSld name="Title and subtitle with bottom marble">
    <p:spTree>
      <p:nvGrpSpPr>
        <p:cNvPr id="1" name="Shape 81"/>
        <p:cNvGrpSpPr/>
        <p:nvPr/>
      </p:nvGrpSpPr>
      <p:grpSpPr>
        <a:xfrm>
          <a:off x="0" y="0"/>
          <a:ext cx="0" cy="0"/>
          <a:chOff x="0" y="0"/>
          <a:chExt cx="0" cy="0"/>
        </a:xfrm>
      </p:grpSpPr>
      <p:sp>
        <p:nvSpPr>
          <p:cNvPr id="82" name="Google Shape;82;p16"/>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pic>
        <p:nvPicPr>
          <p:cNvPr id="83" name="Google Shape;83;p16"/>
          <p:cNvPicPr preferRelativeResize="0"/>
          <p:nvPr/>
        </p:nvPicPr>
        <p:blipFill rotWithShape="1">
          <a:blip r:embed="rId2">
            <a:alphaModFix/>
          </a:blip>
          <a:srcRect t="88133" b="9846"/>
          <a:stretch/>
        </p:blipFill>
        <p:spPr>
          <a:xfrm>
            <a:off x="-22075" y="6162167"/>
            <a:ext cx="9176198" cy="121287"/>
          </a:xfrm>
          <a:prstGeom prst="rect">
            <a:avLst/>
          </a:prstGeom>
          <a:noFill/>
          <a:ln w="9525" cap="flat" cmpd="sng">
            <a:solidFill>
              <a:srgbClr val="EFD67E"/>
            </a:solidFill>
            <a:prstDash val="solid"/>
            <a:round/>
            <a:headEnd type="none" w="sm" len="sm"/>
            <a:tailEnd type="none" w="sm" len="sm"/>
          </a:ln>
        </p:spPr>
      </p:pic>
      <p:pic>
        <p:nvPicPr>
          <p:cNvPr id="84" name="Google Shape;84;p16"/>
          <p:cNvPicPr preferRelativeResize="0"/>
          <p:nvPr/>
        </p:nvPicPr>
        <p:blipFill rotWithShape="1">
          <a:blip r:embed="rId2">
            <a:alphaModFix/>
          </a:blip>
          <a:srcRect t="91428"/>
          <a:stretch/>
        </p:blipFill>
        <p:spPr>
          <a:xfrm>
            <a:off x="-22075" y="6372809"/>
            <a:ext cx="9176198" cy="514623"/>
          </a:xfrm>
          <a:prstGeom prst="rect">
            <a:avLst/>
          </a:prstGeom>
          <a:noFill/>
          <a:ln w="9525" cap="flat" cmpd="sng">
            <a:solidFill>
              <a:srgbClr val="EFD67E"/>
            </a:solidFill>
            <a:prstDash val="solid"/>
            <a:round/>
            <a:headEnd type="none" w="sm" len="sm"/>
            <a:tailEnd type="none" w="sm" len="sm"/>
          </a:ln>
        </p:spPr>
      </p:pic>
      <p:sp>
        <p:nvSpPr>
          <p:cNvPr id="85" name="Google Shape;85;p16"/>
          <p:cNvSpPr txBox="1">
            <a:spLocks noGrp="1"/>
          </p:cNvSpPr>
          <p:nvPr>
            <p:ph type="subTitle" idx="1"/>
          </p:nvPr>
        </p:nvSpPr>
        <p:spPr>
          <a:xfrm>
            <a:off x="5520100" y="383161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cxnSp>
        <p:nvCxnSpPr>
          <p:cNvPr id="86" name="Google Shape;86;p16"/>
          <p:cNvCxnSpPr/>
          <p:nvPr/>
        </p:nvCxnSpPr>
        <p:spPr>
          <a:xfrm>
            <a:off x="7656400" y="3177533"/>
            <a:ext cx="0" cy="1760000"/>
          </a:xfrm>
          <a:prstGeom prst="straightConnector1">
            <a:avLst/>
          </a:prstGeom>
          <a:noFill/>
          <a:ln w="9525" cap="flat" cmpd="sng">
            <a:solidFill>
              <a:srgbClr val="EFD67E"/>
            </a:solidFill>
            <a:prstDash val="solid"/>
            <a:round/>
            <a:headEnd type="none" w="med" len="med"/>
            <a:tailEnd type="none" w="med" len="med"/>
          </a:ln>
        </p:spPr>
      </p:cxnSp>
      <p:sp>
        <p:nvSpPr>
          <p:cNvPr id="87" name="Google Shape;87;p16"/>
          <p:cNvSpPr txBox="1">
            <a:spLocks noGrp="1"/>
          </p:cNvSpPr>
          <p:nvPr>
            <p:ph type="title"/>
          </p:nvPr>
        </p:nvSpPr>
        <p:spPr>
          <a:xfrm>
            <a:off x="5520100" y="2182900"/>
            <a:ext cx="14910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22253897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ubtitle with bottom marble 1">
  <p:cSld name="Title and subtitle with bottom marble 1">
    <p:spTree>
      <p:nvGrpSpPr>
        <p:cNvPr id="1" name="Shape 88"/>
        <p:cNvGrpSpPr/>
        <p:nvPr/>
      </p:nvGrpSpPr>
      <p:grpSpPr>
        <a:xfrm>
          <a:off x="0" y="0"/>
          <a:ext cx="0" cy="0"/>
          <a:chOff x="0" y="0"/>
          <a:chExt cx="0" cy="0"/>
        </a:xfrm>
      </p:grpSpPr>
      <p:sp>
        <p:nvSpPr>
          <p:cNvPr id="89" name="Google Shape;89;p17"/>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pic>
        <p:nvPicPr>
          <p:cNvPr id="90" name="Google Shape;90;p17"/>
          <p:cNvPicPr preferRelativeResize="0"/>
          <p:nvPr/>
        </p:nvPicPr>
        <p:blipFill rotWithShape="1">
          <a:blip r:embed="rId2">
            <a:alphaModFix/>
          </a:blip>
          <a:srcRect t="88133" b="9846"/>
          <a:stretch/>
        </p:blipFill>
        <p:spPr>
          <a:xfrm>
            <a:off x="-22075" y="6162167"/>
            <a:ext cx="9176198" cy="121287"/>
          </a:xfrm>
          <a:prstGeom prst="rect">
            <a:avLst/>
          </a:prstGeom>
          <a:noFill/>
          <a:ln w="9525" cap="flat" cmpd="sng">
            <a:solidFill>
              <a:srgbClr val="EFD67E"/>
            </a:solidFill>
            <a:prstDash val="solid"/>
            <a:round/>
            <a:headEnd type="none" w="sm" len="sm"/>
            <a:tailEnd type="none" w="sm" len="sm"/>
          </a:ln>
        </p:spPr>
      </p:pic>
      <p:pic>
        <p:nvPicPr>
          <p:cNvPr id="91" name="Google Shape;91;p17"/>
          <p:cNvPicPr preferRelativeResize="0"/>
          <p:nvPr/>
        </p:nvPicPr>
        <p:blipFill rotWithShape="1">
          <a:blip r:embed="rId2">
            <a:alphaModFix/>
          </a:blip>
          <a:srcRect t="91428"/>
          <a:stretch/>
        </p:blipFill>
        <p:spPr>
          <a:xfrm>
            <a:off x="-22075" y="6372809"/>
            <a:ext cx="9176198" cy="514623"/>
          </a:xfrm>
          <a:prstGeom prst="rect">
            <a:avLst/>
          </a:prstGeom>
          <a:noFill/>
          <a:ln w="9525" cap="flat" cmpd="sng">
            <a:solidFill>
              <a:srgbClr val="EFD67E"/>
            </a:solidFill>
            <a:prstDash val="solid"/>
            <a:round/>
            <a:headEnd type="none" w="sm" len="sm"/>
            <a:tailEnd type="none" w="sm" len="sm"/>
          </a:ln>
        </p:spPr>
      </p:pic>
      <p:sp>
        <p:nvSpPr>
          <p:cNvPr id="92" name="Google Shape;92;p17"/>
          <p:cNvSpPr txBox="1">
            <a:spLocks noGrp="1"/>
          </p:cNvSpPr>
          <p:nvPr>
            <p:ph type="subTitle" idx="1"/>
          </p:nvPr>
        </p:nvSpPr>
        <p:spPr>
          <a:xfrm>
            <a:off x="962725" y="2363400"/>
            <a:ext cx="7118100" cy="2980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93" name="Google Shape;93;p17"/>
          <p:cNvSpPr txBox="1">
            <a:spLocks noGrp="1"/>
          </p:cNvSpPr>
          <p:nvPr>
            <p:ph type="title"/>
          </p:nvPr>
        </p:nvSpPr>
        <p:spPr>
          <a:xfrm>
            <a:off x="962725" y="470600"/>
            <a:ext cx="32805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31509084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Title and subtitle">
  <p:cSld name="Big Title and subtitle">
    <p:spTree>
      <p:nvGrpSpPr>
        <p:cNvPr id="1" name="Shape 94"/>
        <p:cNvGrpSpPr/>
        <p:nvPr/>
      </p:nvGrpSpPr>
      <p:grpSpPr>
        <a:xfrm>
          <a:off x="0" y="0"/>
          <a:ext cx="0" cy="0"/>
          <a:chOff x="0" y="0"/>
          <a:chExt cx="0" cy="0"/>
        </a:xfrm>
      </p:grpSpPr>
      <p:sp>
        <p:nvSpPr>
          <p:cNvPr id="95" name="Google Shape;95;p18"/>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pic>
        <p:nvPicPr>
          <p:cNvPr id="96" name="Google Shape;96;p18"/>
          <p:cNvPicPr preferRelativeResize="0"/>
          <p:nvPr/>
        </p:nvPicPr>
        <p:blipFill rotWithShape="1">
          <a:blip r:embed="rId2">
            <a:alphaModFix/>
          </a:blip>
          <a:srcRect t="88133" b="9846"/>
          <a:stretch/>
        </p:blipFill>
        <p:spPr>
          <a:xfrm>
            <a:off x="-22075" y="6162167"/>
            <a:ext cx="9176198" cy="121287"/>
          </a:xfrm>
          <a:prstGeom prst="rect">
            <a:avLst/>
          </a:prstGeom>
          <a:noFill/>
          <a:ln w="9525" cap="flat" cmpd="sng">
            <a:solidFill>
              <a:srgbClr val="EFD67E"/>
            </a:solidFill>
            <a:prstDash val="solid"/>
            <a:round/>
            <a:headEnd type="none" w="sm" len="sm"/>
            <a:tailEnd type="none" w="sm" len="sm"/>
          </a:ln>
        </p:spPr>
      </p:pic>
      <p:pic>
        <p:nvPicPr>
          <p:cNvPr id="97" name="Google Shape;97;p18"/>
          <p:cNvPicPr preferRelativeResize="0"/>
          <p:nvPr/>
        </p:nvPicPr>
        <p:blipFill rotWithShape="1">
          <a:blip r:embed="rId2">
            <a:alphaModFix/>
          </a:blip>
          <a:srcRect t="91428"/>
          <a:stretch/>
        </p:blipFill>
        <p:spPr>
          <a:xfrm>
            <a:off x="-22075" y="6372809"/>
            <a:ext cx="9176198" cy="514623"/>
          </a:xfrm>
          <a:prstGeom prst="rect">
            <a:avLst/>
          </a:prstGeom>
          <a:noFill/>
          <a:ln w="9525" cap="flat" cmpd="sng">
            <a:solidFill>
              <a:srgbClr val="EFD67E"/>
            </a:solidFill>
            <a:prstDash val="solid"/>
            <a:round/>
            <a:headEnd type="none" w="sm" len="sm"/>
            <a:tailEnd type="none" w="sm" len="sm"/>
          </a:ln>
        </p:spPr>
      </p:pic>
      <p:sp>
        <p:nvSpPr>
          <p:cNvPr id="98" name="Google Shape;98;p18"/>
          <p:cNvSpPr txBox="1">
            <a:spLocks noGrp="1"/>
          </p:cNvSpPr>
          <p:nvPr>
            <p:ph type="title"/>
          </p:nvPr>
        </p:nvSpPr>
        <p:spPr>
          <a:xfrm>
            <a:off x="490275" y="3047200"/>
            <a:ext cx="8163600" cy="66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b="0"/>
            </a:lvl1pPr>
            <a:lvl2pPr lvl="1" algn="ctr" rtl="0">
              <a:spcBef>
                <a:spcPts val="0"/>
              </a:spcBef>
              <a:spcAft>
                <a:spcPts val="0"/>
              </a:spcAft>
              <a:buSzPts val="2400"/>
              <a:buNone/>
              <a:defRPr/>
            </a:lvl2pPr>
            <a:lvl3pPr lvl="2" algn="ctr" rtl="0">
              <a:spcBef>
                <a:spcPts val="0"/>
              </a:spcBef>
              <a:spcAft>
                <a:spcPts val="0"/>
              </a:spcAft>
              <a:buSzPts val="2400"/>
              <a:buNone/>
              <a:defRPr/>
            </a:lvl3pPr>
            <a:lvl4pPr lvl="3" algn="ctr" rtl="0">
              <a:spcBef>
                <a:spcPts val="0"/>
              </a:spcBef>
              <a:spcAft>
                <a:spcPts val="0"/>
              </a:spcAft>
              <a:buSzPts val="2400"/>
              <a:buNone/>
              <a:defRPr/>
            </a:lvl4pPr>
            <a:lvl5pPr lvl="4" algn="ctr" rtl="0">
              <a:spcBef>
                <a:spcPts val="0"/>
              </a:spcBef>
              <a:spcAft>
                <a:spcPts val="0"/>
              </a:spcAft>
              <a:buSzPts val="2400"/>
              <a:buNone/>
              <a:defRPr/>
            </a:lvl5pPr>
            <a:lvl6pPr lvl="5" algn="ctr" rtl="0">
              <a:spcBef>
                <a:spcPts val="0"/>
              </a:spcBef>
              <a:spcAft>
                <a:spcPts val="0"/>
              </a:spcAft>
              <a:buSzPts val="2400"/>
              <a:buNone/>
              <a:defRPr/>
            </a:lvl6pPr>
            <a:lvl7pPr lvl="6" algn="ctr" rtl="0">
              <a:spcBef>
                <a:spcPts val="0"/>
              </a:spcBef>
              <a:spcAft>
                <a:spcPts val="0"/>
              </a:spcAft>
              <a:buSzPts val="2400"/>
              <a:buNone/>
              <a:defRPr/>
            </a:lvl7pPr>
            <a:lvl8pPr lvl="7" algn="ctr" rtl="0">
              <a:spcBef>
                <a:spcPts val="0"/>
              </a:spcBef>
              <a:spcAft>
                <a:spcPts val="0"/>
              </a:spcAft>
              <a:buSzPts val="2400"/>
              <a:buNone/>
              <a:defRPr/>
            </a:lvl8pPr>
            <a:lvl9pPr lvl="8" algn="ctr" rtl="0">
              <a:spcBef>
                <a:spcPts val="0"/>
              </a:spcBef>
              <a:spcAft>
                <a:spcPts val="0"/>
              </a:spcAft>
              <a:buSzPts val="2400"/>
              <a:buNone/>
              <a:defRPr/>
            </a:lvl9pPr>
          </a:lstStyle>
          <a:p>
            <a:r>
              <a:rPr lang="es-ES"/>
              <a:t>Haga clic para modificar el estilo de título del patrón</a:t>
            </a:r>
            <a:endParaRPr/>
          </a:p>
        </p:txBody>
      </p:sp>
      <p:sp>
        <p:nvSpPr>
          <p:cNvPr id="99" name="Google Shape;99;p18"/>
          <p:cNvSpPr txBox="1">
            <a:spLocks noGrp="1"/>
          </p:cNvSpPr>
          <p:nvPr>
            <p:ph type="subTitle" idx="1"/>
          </p:nvPr>
        </p:nvSpPr>
        <p:spPr>
          <a:xfrm>
            <a:off x="720775" y="3830967"/>
            <a:ext cx="7702500" cy="1019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666666"/>
                </a:solidFill>
              </a:defRPr>
            </a:lvl1pPr>
            <a:lvl2pPr lvl="1" algn="ctr" rtl="0">
              <a:spcBef>
                <a:spcPts val="0"/>
              </a:spcBef>
              <a:spcAft>
                <a:spcPts val="0"/>
              </a:spcAft>
              <a:buNone/>
              <a:defRPr>
                <a:solidFill>
                  <a:srgbClr val="666666"/>
                </a:solidFill>
              </a:defRPr>
            </a:lvl2pPr>
            <a:lvl3pPr lvl="2" algn="ctr" rtl="0">
              <a:spcBef>
                <a:spcPts val="0"/>
              </a:spcBef>
              <a:spcAft>
                <a:spcPts val="0"/>
              </a:spcAft>
              <a:buNone/>
              <a:defRPr>
                <a:solidFill>
                  <a:srgbClr val="666666"/>
                </a:solidFill>
              </a:defRPr>
            </a:lvl3pPr>
            <a:lvl4pPr lvl="3" algn="ctr" rtl="0">
              <a:spcBef>
                <a:spcPts val="0"/>
              </a:spcBef>
              <a:spcAft>
                <a:spcPts val="0"/>
              </a:spcAft>
              <a:buNone/>
              <a:defRPr>
                <a:solidFill>
                  <a:srgbClr val="666666"/>
                </a:solidFill>
              </a:defRPr>
            </a:lvl4pPr>
            <a:lvl5pPr lvl="4" algn="ctr" rtl="0">
              <a:spcBef>
                <a:spcPts val="0"/>
              </a:spcBef>
              <a:spcAft>
                <a:spcPts val="0"/>
              </a:spcAft>
              <a:buNone/>
              <a:defRPr>
                <a:solidFill>
                  <a:srgbClr val="666666"/>
                </a:solidFill>
              </a:defRPr>
            </a:lvl5pPr>
            <a:lvl6pPr lvl="5" algn="ctr" rtl="0">
              <a:spcBef>
                <a:spcPts val="0"/>
              </a:spcBef>
              <a:spcAft>
                <a:spcPts val="0"/>
              </a:spcAft>
              <a:buNone/>
              <a:defRPr>
                <a:solidFill>
                  <a:srgbClr val="666666"/>
                </a:solidFill>
              </a:defRPr>
            </a:lvl6pPr>
            <a:lvl7pPr lvl="6" algn="ctr" rtl="0">
              <a:spcBef>
                <a:spcPts val="0"/>
              </a:spcBef>
              <a:spcAft>
                <a:spcPts val="0"/>
              </a:spcAft>
              <a:buNone/>
              <a:defRPr>
                <a:solidFill>
                  <a:srgbClr val="666666"/>
                </a:solidFill>
              </a:defRPr>
            </a:lvl7pPr>
            <a:lvl8pPr lvl="7" algn="ctr" rtl="0">
              <a:spcBef>
                <a:spcPts val="0"/>
              </a:spcBef>
              <a:spcAft>
                <a:spcPts val="0"/>
              </a:spcAft>
              <a:buNone/>
              <a:defRPr>
                <a:solidFill>
                  <a:srgbClr val="666666"/>
                </a:solidFill>
              </a:defRPr>
            </a:lvl8pPr>
            <a:lvl9pPr lvl="8" algn="ctr" rtl="0">
              <a:spcBef>
                <a:spcPts val="0"/>
              </a:spcBef>
              <a:spcAft>
                <a:spcPts val="0"/>
              </a:spcAft>
              <a:buNone/>
              <a:defRPr>
                <a:solidFill>
                  <a:srgbClr val="666666"/>
                </a:solidFill>
              </a:defRPr>
            </a:lvl9pPr>
          </a:lstStyle>
          <a:p>
            <a:r>
              <a:rPr lang="es-ES"/>
              <a:t>Haga clic para modificar el estilo de subtítulo del patrón</a:t>
            </a:r>
            <a:endParaRPr/>
          </a:p>
        </p:txBody>
      </p:sp>
      <p:cxnSp>
        <p:nvCxnSpPr>
          <p:cNvPr id="100" name="Google Shape;100;p18"/>
          <p:cNvCxnSpPr/>
          <p:nvPr/>
        </p:nvCxnSpPr>
        <p:spPr>
          <a:xfrm>
            <a:off x="3398700" y="3659667"/>
            <a:ext cx="2346600" cy="0"/>
          </a:xfrm>
          <a:prstGeom prst="straightConnector1">
            <a:avLst/>
          </a:prstGeom>
          <a:noFill/>
          <a:ln w="9525" cap="flat" cmpd="sng">
            <a:solidFill>
              <a:srgbClr val="EFD67E"/>
            </a:solidFill>
            <a:prstDash val="solid"/>
            <a:round/>
            <a:headEnd type="none" w="med" len="med"/>
            <a:tailEnd type="none" w="med" len="med"/>
          </a:ln>
        </p:spPr>
      </p:cxnSp>
    </p:spTree>
    <p:extLst>
      <p:ext uri="{BB962C8B-B14F-4D97-AF65-F5344CB8AC3E}">
        <p14:creationId xmlns:p14="http://schemas.microsoft.com/office/powerpoint/2010/main" val="39137565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101"/>
        <p:cNvGrpSpPr/>
        <p:nvPr/>
      </p:nvGrpSpPr>
      <p:grpSpPr>
        <a:xfrm>
          <a:off x="0" y="0"/>
          <a:ext cx="0" cy="0"/>
          <a:chOff x="0" y="0"/>
          <a:chExt cx="0" cy="0"/>
        </a:xfrm>
      </p:grpSpPr>
      <p:sp>
        <p:nvSpPr>
          <p:cNvPr id="102" name="Google Shape;102;p19"/>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pic>
        <p:nvPicPr>
          <p:cNvPr id="103" name="Google Shape;103;p19"/>
          <p:cNvPicPr preferRelativeResize="0"/>
          <p:nvPr/>
        </p:nvPicPr>
        <p:blipFill rotWithShape="1">
          <a:blip r:embed="rId2">
            <a:alphaModFix/>
          </a:blip>
          <a:srcRect l="77411"/>
          <a:stretch/>
        </p:blipFill>
        <p:spPr>
          <a:xfrm>
            <a:off x="7081358" y="-44133"/>
            <a:ext cx="2072775" cy="6916831"/>
          </a:xfrm>
          <a:prstGeom prst="rect">
            <a:avLst/>
          </a:prstGeom>
          <a:noFill/>
          <a:ln w="9525" cap="flat" cmpd="sng">
            <a:solidFill>
              <a:srgbClr val="EFD67E"/>
            </a:solidFill>
            <a:prstDash val="solid"/>
            <a:round/>
            <a:headEnd type="none" w="sm" len="sm"/>
            <a:tailEnd type="none" w="sm" len="sm"/>
          </a:ln>
        </p:spPr>
      </p:pic>
      <p:sp>
        <p:nvSpPr>
          <p:cNvPr id="104" name="Google Shape;104;p19"/>
          <p:cNvSpPr txBox="1">
            <a:spLocks noGrp="1"/>
          </p:cNvSpPr>
          <p:nvPr>
            <p:ph type="subTitle" idx="1"/>
          </p:nvPr>
        </p:nvSpPr>
        <p:spPr>
          <a:xfrm flipH="1">
            <a:off x="996576" y="3484015"/>
            <a:ext cx="2136300" cy="11808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200"/>
            </a:lvl1pPr>
            <a:lvl2pPr lvl="1" algn="r" rtl="0">
              <a:spcBef>
                <a:spcPts val="0"/>
              </a:spcBef>
              <a:spcAft>
                <a:spcPts val="0"/>
              </a:spcAft>
              <a:buNone/>
              <a:defRPr sz="1200">
                <a:solidFill>
                  <a:srgbClr val="666666"/>
                </a:solidFill>
              </a:defRPr>
            </a:lvl2pPr>
            <a:lvl3pPr lvl="2" algn="r" rtl="0">
              <a:spcBef>
                <a:spcPts val="0"/>
              </a:spcBef>
              <a:spcAft>
                <a:spcPts val="0"/>
              </a:spcAft>
              <a:buNone/>
              <a:defRPr sz="1200">
                <a:solidFill>
                  <a:srgbClr val="666666"/>
                </a:solidFill>
              </a:defRPr>
            </a:lvl3pPr>
            <a:lvl4pPr lvl="3" algn="r" rtl="0">
              <a:spcBef>
                <a:spcPts val="0"/>
              </a:spcBef>
              <a:spcAft>
                <a:spcPts val="0"/>
              </a:spcAft>
              <a:buNone/>
              <a:defRPr sz="1200">
                <a:solidFill>
                  <a:srgbClr val="666666"/>
                </a:solidFill>
              </a:defRPr>
            </a:lvl4pPr>
            <a:lvl5pPr lvl="4" algn="r" rtl="0">
              <a:spcBef>
                <a:spcPts val="0"/>
              </a:spcBef>
              <a:spcAft>
                <a:spcPts val="0"/>
              </a:spcAft>
              <a:buNone/>
              <a:defRPr sz="1200">
                <a:solidFill>
                  <a:srgbClr val="666666"/>
                </a:solidFill>
              </a:defRPr>
            </a:lvl5pPr>
            <a:lvl6pPr lvl="5" algn="r" rtl="0">
              <a:spcBef>
                <a:spcPts val="0"/>
              </a:spcBef>
              <a:spcAft>
                <a:spcPts val="0"/>
              </a:spcAft>
              <a:buNone/>
              <a:defRPr sz="1200">
                <a:solidFill>
                  <a:srgbClr val="666666"/>
                </a:solidFill>
              </a:defRPr>
            </a:lvl6pPr>
            <a:lvl7pPr lvl="6" algn="r" rtl="0">
              <a:spcBef>
                <a:spcPts val="0"/>
              </a:spcBef>
              <a:spcAft>
                <a:spcPts val="0"/>
              </a:spcAft>
              <a:buNone/>
              <a:defRPr sz="1200">
                <a:solidFill>
                  <a:srgbClr val="666666"/>
                </a:solidFill>
              </a:defRPr>
            </a:lvl7pPr>
            <a:lvl8pPr lvl="7" algn="r" rtl="0">
              <a:spcBef>
                <a:spcPts val="0"/>
              </a:spcBef>
              <a:spcAft>
                <a:spcPts val="0"/>
              </a:spcAft>
              <a:buNone/>
              <a:defRPr sz="1200">
                <a:solidFill>
                  <a:srgbClr val="666666"/>
                </a:solidFill>
              </a:defRPr>
            </a:lvl8pPr>
            <a:lvl9pPr lvl="8" algn="r" rtl="0">
              <a:spcBef>
                <a:spcPts val="0"/>
              </a:spcBef>
              <a:spcAft>
                <a:spcPts val="0"/>
              </a:spcAft>
              <a:buNone/>
              <a:defRPr sz="1200">
                <a:solidFill>
                  <a:srgbClr val="666666"/>
                </a:solidFill>
              </a:defRPr>
            </a:lvl9pPr>
          </a:lstStyle>
          <a:p>
            <a:r>
              <a:rPr lang="es-ES"/>
              <a:t>Haga clic para modificar el estilo de subtítulo del patrón</a:t>
            </a:r>
            <a:endParaRPr/>
          </a:p>
        </p:txBody>
      </p:sp>
      <p:cxnSp>
        <p:nvCxnSpPr>
          <p:cNvPr id="105" name="Google Shape;105;p19"/>
          <p:cNvCxnSpPr/>
          <p:nvPr/>
        </p:nvCxnSpPr>
        <p:spPr>
          <a:xfrm>
            <a:off x="996576" y="2829933"/>
            <a:ext cx="0" cy="1760000"/>
          </a:xfrm>
          <a:prstGeom prst="straightConnector1">
            <a:avLst/>
          </a:prstGeom>
          <a:noFill/>
          <a:ln w="9525" cap="flat" cmpd="sng">
            <a:solidFill>
              <a:srgbClr val="EFD67E"/>
            </a:solidFill>
            <a:prstDash val="solid"/>
            <a:round/>
            <a:headEnd type="none" w="med" len="med"/>
            <a:tailEnd type="none" w="med" len="med"/>
          </a:ln>
        </p:spPr>
      </p:cxnSp>
      <p:sp>
        <p:nvSpPr>
          <p:cNvPr id="106" name="Google Shape;106;p19"/>
          <p:cNvSpPr txBox="1">
            <a:spLocks noGrp="1"/>
          </p:cNvSpPr>
          <p:nvPr>
            <p:ph type="title"/>
          </p:nvPr>
        </p:nvSpPr>
        <p:spPr>
          <a:xfrm flipH="1">
            <a:off x="1641876" y="1835300"/>
            <a:ext cx="1491000" cy="1892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200"/>
              <a:buNone/>
              <a:defRPr sz="2200" b="0"/>
            </a:lvl1pPr>
            <a:lvl2pPr lvl="1" algn="r" rtl="0">
              <a:spcBef>
                <a:spcPts val="0"/>
              </a:spcBef>
              <a:spcAft>
                <a:spcPts val="0"/>
              </a:spcAft>
              <a:buSzPts val="2200"/>
              <a:buNone/>
              <a:defRPr sz="2200"/>
            </a:lvl2pPr>
            <a:lvl3pPr lvl="2" algn="r" rtl="0">
              <a:spcBef>
                <a:spcPts val="0"/>
              </a:spcBef>
              <a:spcAft>
                <a:spcPts val="0"/>
              </a:spcAft>
              <a:buSzPts val="2200"/>
              <a:buNone/>
              <a:defRPr sz="2200"/>
            </a:lvl3pPr>
            <a:lvl4pPr lvl="3" algn="r" rtl="0">
              <a:spcBef>
                <a:spcPts val="0"/>
              </a:spcBef>
              <a:spcAft>
                <a:spcPts val="0"/>
              </a:spcAft>
              <a:buSzPts val="2200"/>
              <a:buNone/>
              <a:defRPr sz="2200"/>
            </a:lvl4pPr>
            <a:lvl5pPr lvl="4" algn="r" rtl="0">
              <a:spcBef>
                <a:spcPts val="0"/>
              </a:spcBef>
              <a:spcAft>
                <a:spcPts val="0"/>
              </a:spcAft>
              <a:buSzPts val="2200"/>
              <a:buNone/>
              <a:defRPr sz="2200"/>
            </a:lvl5pPr>
            <a:lvl6pPr lvl="5" algn="r" rtl="0">
              <a:spcBef>
                <a:spcPts val="0"/>
              </a:spcBef>
              <a:spcAft>
                <a:spcPts val="0"/>
              </a:spcAft>
              <a:buSzPts val="2200"/>
              <a:buNone/>
              <a:defRPr sz="2200"/>
            </a:lvl6pPr>
            <a:lvl7pPr lvl="6" algn="r" rtl="0">
              <a:spcBef>
                <a:spcPts val="0"/>
              </a:spcBef>
              <a:spcAft>
                <a:spcPts val="0"/>
              </a:spcAft>
              <a:buSzPts val="2200"/>
              <a:buNone/>
              <a:defRPr sz="2200"/>
            </a:lvl7pPr>
            <a:lvl8pPr lvl="7" algn="r" rtl="0">
              <a:spcBef>
                <a:spcPts val="0"/>
              </a:spcBef>
              <a:spcAft>
                <a:spcPts val="0"/>
              </a:spcAft>
              <a:buSzPts val="2200"/>
              <a:buNone/>
              <a:defRPr sz="2200"/>
            </a:lvl8pPr>
            <a:lvl9pPr lvl="8" algn="r"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36553760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with marble in both sides">
  <p:cSld name="Numbers with marble in both sides">
    <p:spTree>
      <p:nvGrpSpPr>
        <p:cNvPr id="1" name="Shape 113"/>
        <p:cNvGrpSpPr/>
        <p:nvPr/>
      </p:nvGrpSpPr>
      <p:grpSpPr>
        <a:xfrm>
          <a:off x="0" y="0"/>
          <a:ext cx="0" cy="0"/>
          <a:chOff x="0" y="0"/>
          <a:chExt cx="0" cy="0"/>
        </a:xfrm>
      </p:grpSpPr>
      <p:sp>
        <p:nvSpPr>
          <p:cNvPr id="114" name="Google Shape;114;p21"/>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grpSp>
        <p:nvGrpSpPr>
          <p:cNvPr id="115" name="Google Shape;115;p21"/>
          <p:cNvGrpSpPr/>
          <p:nvPr/>
        </p:nvGrpSpPr>
        <p:grpSpPr>
          <a:xfrm>
            <a:off x="647700" y="-44126"/>
            <a:ext cx="7848600" cy="6946233"/>
            <a:chOff x="647700" y="-33095"/>
            <a:chExt cx="7848600" cy="5209675"/>
          </a:xfrm>
        </p:grpSpPr>
        <p:pic>
          <p:nvPicPr>
            <p:cNvPr id="116" name="Google Shape;116;p21"/>
            <p:cNvPicPr preferRelativeResize="0"/>
            <p:nvPr/>
          </p:nvPicPr>
          <p:blipFill rotWithShape="1">
            <a:blip r:embed="rId2">
              <a:alphaModFix/>
            </a:blip>
            <a:srcRect l="20630" t="2859" r="73292" b="2452"/>
            <a:stretch/>
          </p:blipFill>
          <p:spPr>
            <a:xfrm>
              <a:off x="647700" y="-33095"/>
              <a:ext cx="528750" cy="5209675"/>
            </a:xfrm>
            <a:prstGeom prst="rect">
              <a:avLst/>
            </a:prstGeom>
            <a:noFill/>
            <a:ln w="9525" cap="flat" cmpd="sng">
              <a:solidFill>
                <a:srgbClr val="EFD67E"/>
              </a:solidFill>
              <a:prstDash val="solid"/>
              <a:round/>
              <a:headEnd type="none" w="sm" len="sm"/>
              <a:tailEnd type="none" w="sm" len="sm"/>
            </a:ln>
          </p:spPr>
        </p:pic>
        <p:pic>
          <p:nvPicPr>
            <p:cNvPr id="117" name="Google Shape;117;p21"/>
            <p:cNvPicPr preferRelativeResize="0"/>
            <p:nvPr/>
          </p:nvPicPr>
          <p:blipFill rotWithShape="1">
            <a:blip r:embed="rId2">
              <a:alphaModFix/>
            </a:blip>
            <a:srcRect l="20630" t="2859" r="73292" b="2452"/>
            <a:stretch/>
          </p:blipFill>
          <p:spPr>
            <a:xfrm rot="10800000">
              <a:off x="7967550" y="-33095"/>
              <a:ext cx="528750" cy="5209675"/>
            </a:xfrm>
            <a:prstGeom prst="rect">
              <a:avLst/>
            </a:prstGeom>
            <a:noFill/>
            <a:ln w="9525" cap="flat" cmpd="sng">
              <a:solidFill>
                <a:srgbClr val="EFD67E"/>
              </a:solidFill>
              <a:prstDash val="solid"/>
              <a:round/>
              <a:headEnd type="none" w="sm" len="sm"/>
              <a:tailEnd type="none" w="sm" len="sm"/>
            </a:ln>
          </p:spPr>
        </p:pic>
      </p:grpSp>
      <p:sp>
        <p:nvSpPr>
          <p:cNvPr id="118" name="Google Shape;118;p21"/>
          <p:cNvSpPr txBox="1">
            <a:spLocks noGrp="1"/>
          </p:cNvSpPr>
          <p:nvPr>
            <p:ph type="title" hasCustomPrompt="1"/>
          </p:nvPr>
        </p:nvSpPr>
        <p:spPr>
          <a:xfrm>
            <a:off x="1274850" y="1276733"/>
            <a:ext cx="6678600" cy="70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400"/>
              <a:buNone/>
              <a:defRPr sz="4400"/>
            </a:lvl1pPr>
            <a:lvl2pPr lvl="1" algn="ctr" rtl="0">
              <a:spcBef>
                <a:spcPts val="0"/>
              </a:spcBef>
              <a:spcAft>
                <a:spcPts val="0"/>
              </a:spcAft>
              <a:buClr>
                <a:srgbClr val="F64646"/>
              </a:buClr>
              <a:buSzPts val="12000"/>
              <a:buNone/>
              <a:defRPr sz="12000">
                <a:solidFill>
                  <a:srgbClr val="F64646"/>
                </a:solidFill>
              </a:defRPr>
            </a:lvl2pPr>
            <a:lvl3pPr lvl="2" algn="ctr" rtl="0">
              <a:spcBef>
                <a:spcPts val="0"/>
              </a:spcBef>
              <a:spcAft>
                <a:spcPts val="0"/>
              </a:spcAft>
              <a:buClr>
                <a:srgbClr val="F64646"/>
              </a:buClr>
              <a:buSzPts val="12000"/>
              <a:buNone/>
              <a:defRPr sz="12000">
                <a:solidFill>
                  <a:srgbClr val="F64646"/>
                </a:solidFill>
              </a:defRPr>
            </a:lvl3pPr>
            <a:lvl4pPr lvl="3" algn="ctr" rtl="0">
              <a:spcBef>
                <a:spcPts val="0"/>
              </a:spcBef>
              <a:spcAft>
                <a:spcPts val="0"/>
              </a:spcAft>
              <a:buClr>
                <a:srgbClr val="F64646"/>
              </a:buClr>
              <a:buSzPts val="12000"/>
              <a:buNone/>
              <a:defRPr sz="12000">
                <a:solidFill>
                  <a:srgbClr val="F64646"/>
                </a:solidFill>
              </a:defRPr>
            </a:lvl4pPr>
            <a:lvl5pPr lvl="4" algn="ctr" rtl="0">
              <a:spcBef>
                <a:spcPts val="0"/>
              </a:spcBef>
              <a:spcAft>
                <a:spcPts val="0"/>
              </a:spcAft>
              <a:buClr>
                <a:srgbClr val="F64646"/>
              </a:buClr>
              <a:buSzPts val="12000"/>
              <a:buNone/>
              <a:defRPr sz="12000">
                <a:solidFill>
                  <a:srgbClr val="F64646"/>
                </a:solidFill>
              </a:defRPr>
            </a:lvl5pPr>
            <a:lvl6pPr lvl="5" algn="ctr" rtl="0">
              <a:spcBef>
                <a:spcPts val="0"/>
              </a:spcBef>
              <a:spcAft>
                <a:spcPts val="0"/>
              </a:spcAft>
              <a:buClr>
                <a:srgbClr val="F64646"/>
              </a:buClr>
              <a:buSzPts val="12000"/>
              <a:buNone/>
              <a:defRPr sz="12000">
                <a:solidFill>
                  <a:srgbClr val="F64646"/>
                </a:solidFill>
              </a:defRPr>
            </a:lvl6pPr>
            <a:lvl7pPr lvl="6" algn="ctr" rtl="0">
              <a:spcBef>
                <a:spcPts val="0"/>
              </a:spcBef>
              <a:spcAft>
                <a:spcPts val="0"/>
              </a:spcAft>
              <a:buClr>
                <a:srgbClr val="F64646"/>
              </a:buClr>
              <a:buSzPts val="12000"/>
              <a:buNone/>
              <a:defRPr sz="12000">
                <a:solidFill>
                  <a:srgbClr val="F64646"/>
                </a:solidFill>
              </a:defRPr>
            </a:lvl7pPr>
            <a:lvl8pPr lvl="7" algn="ctr" rtl="0">
              <a:spcBef>
                <a:spcPts val="0"/>
              </a:spcBef>
              <a:spcAft>
                <a:spcPts val="0"/>
              </a:spcAft>
              <a:buClr>
                <a:srgbClr val="F64646"/>
              </a:buClr>
              <a:buSzPts val="12000"/>
              <a:buNone/>
              <a:defRPr sz="12000">
                <a:solidFill>
                  <a:srgbClr val="F64646"/>
                </a:solidFill>
              </a:defRPr>
            </a:lvl8pPr>
            <a:lvl9pPr lvl="8" algn="ctr" rtl="0">
              <a:spcBef>
                <a:spcPts val="0"/>
              </a:spcBef>
              <a:spcAft>
                <a:spcPts val="0"/>
              </a:spcAft>
              <a:buClr>
                <a:srgbClr val="F64646"/>
              </a:buClr>
              <a:buSzPts val="12000"/>
              <a:buNone/>
              <a:defRPr sz="12000">
                <a:solidFill>
                  <a:srgbClr val="F64646"/>
                </a:solidFill>
              </a:defRPr>
            </a:lvl9pPr>
          </a:lstStyle>
          <a:p>
            <a:r>
              <a:t>xx%</a:t>
            </a:r>
          </a:p>
        </p:txBody>
      </p:sp>
      <p:sp>
        <p:nvSpPr>
          <p:cNvPr id="119" name="Google Shape;119;p21"/>
          <p:cNvSpPr txBox="1">
            <a:spLocks noGrp="1"/>
          </p:cNvSpPr>
          <p:nvPr>
            <p:ph type="subTitle" idx="1"/>
          </p:nvPr>
        </p:nvSpPr>
        <p:spPr>
          <a:xfrm>
            <a:off x="1190400" y="1908541"/>
            <a:ext cx="6763200" cy="52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r>
              <a:rPr lang="es-ES"/>
              <a:t>Haga clic para modificar el estilo de subtítulo del patrón</a:t>
            </a:r>
            <a:endParaRPr/>
          </a:p>
        </p:txBody>
      </p:sp>
      <p:sp>
        <p:nvSpPr>
          <p:cNvPr id="120" name="Google Shape;120;p21"/>
          <p:cNvSpPr txBox="1">
            <a:spLocks noGrp="1"/>
          </p:cNvSpPr>
          <p:nvPr>
            <p:ph type="title" idx="2" hasCustomPrompt="1"/>
          </p:nvPr>
        </p:nvSpPr>
        <p:spPr>
          <a:xfrm>
            <a:off x="1274850" y="2850700"/>
            <a:ext cx="6678600" cy="70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400"/>
              <a:buNone/>
              <a:defRPr sz="4400"/>
            </a:lvl1pPr>
            <a:lvl2pPr lvl="1" algn="ctr" rtl="0">
              <a:spcBef>
                <a:spcPts val="0"/>
              </a:spcBef>
              <a:spcAft>
                <a:spcPts val="0"/>
              </a:spcAft>
              <a:buClr>
                <a:srgbClr val="F64646"/>
              </a:buClr>
              <a:buSzPts val="12000"/>
              <a:buNone/>
              <a:defRPr sz="12000">
                <a:solidFill>
                  <a:srgbClr val="F64646"/>
                </a:solidFill>
              </a:defRPr>
            </a:lvl2pPr>
            <a:lvl3pPr lvl="2" algn="ctr" rtl="0">
              <a:spcBef>
                <a:spcPts val="0"/>
              </a:spcBef>
              <a:spcAft>
                <a:spcPts val="0"/>
              </a:spcAft>
              <a:buClr>
                <a:srgbClr val="F64646"/>
              </a:buClr>
              <a:buSzPts val="12000"/>
              <a:buNone/>
              <a:defRPr sz="12000">
                <a:solidFill>
                  <a:srgbClr val="F64646"/>
                </a:solidFill>
              </a:defRPr>
            </a:lvl3pPr>
            <a:lvl4pPr lvl="3" algn="ctr" rtl="0">
              <a:spcBef>
                <a:spcPts val="0"/>
              </a:spcBef>
              <a:spcAft>
                <a:spcPts val="0"/>
              </a:spcAft>
              <a:buClr>
                <a:srgbClr val="F64646"/>
              </a:buClr>
              <a:buSzPts val="12000"/>
              <a:buNone/>
              <a:defRPr sz="12000">
                <a:solidFill>
                  <a:srgbClr val="F64646"/>
                </a:solidFill>
              </a:defRPr>
            </a:lvl4pPr>
            <a:lvl5pPr lvl="4" algn="ctr" rtl="0">
              <a:spcBef>
                <a:spcPts val="0"/>
              </a:spcBef>
              <a:spcAft>
                <a:spcPts val="0"/>
              </a:spcAft>
              <a:buClr>
                <a:srgbClr val="F64646"/>
              </a:buClr>
              <a:buSzPts val="12000"/>
              <a:buNone/>
              <a:defRPr sz="12000">
                <a:solidFill>
                  <a:srgbClr val="F64646"/>
                </a:solidFill>
              </a:defRPr>
            </a:lvl5pPr>
            <a:lvl6pPr lvl="5" algn="ctr" rtl="0">
              <a:spcBef>
                <a:spcPts val="0"/>
              </a:spcBef>
              <a:spcAft>
                <a:spcPts val="0"/>
              </a:spcAft>
              <a:buClr>
                <a:srgbClr val="F64646"/>
              </a:buClr>
              <a:buSzPts val="12000"/>
              <a:buNone/>
              <a:defRPr sz="12000">
                <a:solidFill>
                  <a:srgbClr val="F64646"/>
                </a:solidFill>
              </a:defRPr>
            </a:lvl6pPr>
            <a:lvl7pPr lvl="6" algn="ctr" rtl="0">
              <a:spcBef>
                <a:spcPts val="0"/>
              </a:spcBef>
              <a:spcAft>
                <a:spcPts val="0"/>
              </a:spcAft>
              <a:buClr>
                <a:srgbClr val="F64646"/>
              </a:buClr>
              <a:buSzPts val="12000"/>
              <a:buNone/>
              <a:defRPr sz="12000">
                <a:solidFill>
                  <a:srgbClr val="F64646"/>
                </a:solidFill>
              </a:defRPr>
            </a:lvl7pPr>
            <a:lvl8pPr lvl="7" algn="ctr" rtl="0">
              <a:spcBef>
                <a:spcPts val="0"/>
              </a:spcBef>
              <a:spcAft>
                <a:spcPts val="0"/>
              </a:spcAft>
              <a:buClr>
                <a:srgbClr val="F64646"/>
              </a:buClr>
              <a:buSzPts val="12000"/>
              <a:buNone/>
              <a:defRPr sz="12000">
                <a:solidFill>
                  <a:srgbClr val="F64646"/>
                </a:solidFill>
              </a:defRPr>
            </a:lvl8pPr>
            <a:lvl9pPr lvl="8" algn="ctr" rtl="0">
              <a:spcBef>
                <a:spcPts val="0"/>
              </a:spcBef>
              <a:spcAft>
                <a:spcPts val="0"/>
              </a:spcAft>
              <a:buClr>
                <a:srgbClr val="F64646"/>
              </a:buClr>
              <a:buSzPts val="12000"/>
              <a:buNone/>
              <a:defRPr sz="12000">
                <a:solidFill>
                  <a:srgbClr val="F64646"/>
                </a:solidFill>
              </a:defRPr>
            </a:lvl9pPr>
          </a:lstStyle>
          <a:p>
            <a:r>
              <a:t>xx%</a:t>
            </a:r>
          </a:p>
        </p:txBody>
      </p:sp>
      <p:sp>
        <p:nvSpPr>
          <p:cNvPr id="121" name="Google Shape;121;p21"/>
          <p:cNvSpPr txBox="1">
            <a:spLocks noGrp="1"/>
          </p:cNvSpPr>
          <p:nvPr>
            <p:ph type="subTitle" idx="3"/>
          </p:nvPr>
        </p:nvSpPr>
        <p:spPr>
          <a:xfrm>
            <a:off x="1190400" y="3482508"/>
            <a:ext cx="6763200" cy="52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r>
              <a:rPr lang="es-ES"/>
              <a:t>Haga clic para modificar el estilo de subtítulo del patrón</a:t>
            </a:r>
            <a:endParaRPr/>
          </a:p>
        </p:txBody>
      </p:sp>
      <p:sp>
        <p:nvSpPr>
          <p:cNvPr id="122" name="Google Shape;122;p21"/>
          <p:cNvSpPr txBox="1">
            <a:spLocks noGrp="1"/>
          </p:cNvSpPr>
          <p:nvPr>
            <p:ph type="title" idx="4" hasCustomPrompt="1"/>
          </p:nvPr>
        </p:nvSpPr>
        <p:spPr>
          <a:xfrm>
            <a:off x="1274850" y="4424667"/>
            <a:ext cx="6678600" cy="70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400"/>
              <a:buNone/>
              <a:defRPr sz="4400"/>
            </a:lvl1pPr>
            <a:lvl2pPr lvl="1" algn="ctr" rtl="0">
              <a:spcBef>
                <a:spcPts val="0"/>
              </a:spcBef>
              <a:spcAft>
                <a:spcPts val="0"/>
              </a:spcAft>
              <a:buClr>
                <a:srgbClr val="F64646"/>
              </a:buClr>
              <a:buSzPts val="12000"/>
              <a:buNone/>
              <a:defRPr sz="12000">
                <a:solidFill>
                  <a:srgbClr val="F64646"/>
                </a:solidFill>
              </a:defRPr>
            </a:lvl2pPr>
            <a:lvl3pPr lvl="2" algn="ctr" rtl="0">
              <a:spcBef>
                <a:spcPts val="0"/>
              </a:spcBef>
              <a:spcAft>
                <a:spcPts val="0"/>
              </a:spcAft>
              <a:buClr>
                <a:srgbClr val="F64646"/>
              </a:buClr>
              <a:buSzPts val="12000"/>
              <a:buNone/>
              <a:defRPr sz="12000">
                <a:solidFill>
                  <a:srgbClr val="F64646"/>
                </a:solidFill>
              </a:defRPr>
            </a:lvl3pPr>
            <a:lvl4pPr lvl="3" algn="ctr" rtl="0">
              <a:spcBef>
                <a:spcPts val="0"/>
              </a:spcBef>
              <a:spcAft>
                <a:spcPts val="0"/>
              </a:spcAft>
              <a:buClr>
                <a:srgbClr val="F64646"/>
              </a:buClr>
              <a:buSzPts val="12000"/>
              <a:buNone/>
              <a:defRPr sz="12000">
                <a:solidFill>
                  <a:srgbClr val="F64646"/>
                </a:solidFill>
              </a:defRPr>
            </a:lvl4pPr>
            <a:lvl5pPr lvl="4" algn="ctr" rtl="0">
              <a:spcBef>
                <a:spcPts val="0"/>
              </a:spcBef>
              <a:spcAft>
                <a:spcPts val="0"/>
              </a:spcAft>
              <a:buClr>
                <a:srgbClr val="F64646"/>
              </a:buClr>
              <a:buSzPts val="12000"/>
              <a:buNone/>
              <a:defRPr sz="12000">
                <a:solidFill>
                  <a:srgbClr val="F64646"/>
                </a:solidFill>
              </a:defRPr>
            </a:lvl5pPr>
            <a:lvl6pPr lvl="5" algn="ctr" rtl="0">
              <a:spcBef>
                <a:spcPts val="0"/>
              </a:spcBef>
              <a:spcAft>
                <a:spcPts val="0"/>
              </a:spcAft>
              <a:buClr>
                <a:srgbClr val="F64646"/>
              </a:buClr>
              <a:buSzPts val="12000"/>
              <a:buNone/>
              <a:defRPr sz="12000">
                <a:solidFill>
                  <a:srgbClr val="F64646"/>
                </a:solidFill>
              </a:defRPr>
            </a:lvl6pPr>
            <a:lvl7pPr lvl="6" algn="ctr" rtl="0">
              <a:spcBef>
                <a:spcPts val="0"/>
              </a:spcBef>
              <a:spcAft>
                <a:spcPts val="0"/>
              </a:spcAft>
              <a:buClr>
                <a:srgbClr val="F64646"/>
              </a:buClr>
              <a:buSzPts val="12000"/>
              <a:buNone/>
              <a:defRPr sz="12000">
                <a:solidFill>
                  <a:srgbClr val="F64646"/>
                </a:solidFill>
              </a:defRPr>
            </a:lvl7pPr>
            <a:lvl8pPr lvl="7" algn="ctr" rtl="0">
              <a:spcBef>
                <a:spcPts val="0"/>
              </a:spcBef>
              <a:spcAft>
                <a:spcPts val="0"/>
              </a:spcAft>
              <a:buClr>
                <a:srgbClr val="F64646"/>
              </a:buClr>
              <a:buSzPts val="12000"/>
              <a:buNone/>
              <a:defRPr sz="12000">
                <a:solidFill>
                  <a:srgbClr val="F64646"/>
                </a:solidFill>
              </a:defRPr>
            </a:lvl8pPr>
            <a:lvl9pPr lvl="8" algn="ctr" rtl="0">
              <a:spcBef>
                <a:spcPts val="0"/>
              </a:spcBef>
              <a:spcAft>
                <a:spcPts val="0"/>
              </a:spcAft>
              <a:buClr>
                <a:srgbClr val="F64646"/>
              </a:buClr>
              <a:buSzPts val="12000"/>
              <a:buNone/>
              <a:defRPr sz="12000">
                <a:solidFill>
                  <a:srgbClr val="F64646"/>
                </a:solidFill>
              </a:defRPr>
            </a:lvl9pPr>
          </a:lstStyle>
          <a:p>
            <a:r>
              <a:t>xx%</a:t>
            </a:r>
          </a:p>
        </p:txBody>
      </p:sp>
      <p:sp>
        <p:nvSpPr>
          <p:cNvPr id="123" name="Google Shape;123;p21"/>
          <p:cNvSpPr txBox="1">
            <a:spLocks noGrp="1"/>
          </p:cNvSpPr>
          <p:nvPr>
            <p:ph type="subTitle" idx="5"/>
          </p:nvPr>
        </p:nvSpPr>
        <p:spPr>
          <a:xfrm>
            <a:off x="1190400" y="5056475"/>
            <a:ext cx="6763200" cy="52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3580237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title and subtitle with marble in both sides 1">
  <p:cSld name="Big title and subtitle with marble in both sides 1">
    <p:spTree>
      <p:nvGrpSpPr>
        <p:cNvPr id="1" name="Shape 124"/>
        <p:cNvGrpSpPr/>
        <p:nvPr/>
      </p:nvGrpSpPr>
      <p:grpSpPr>
        <a:xfrm>
          <a:off x="0" y="0"/>
          <a:ext cx="0" cy="0"/>
          <a:chOff x="0" y="0"/>
          <a:chExt cx="0" cy="0"/>
        </a:xfrm>
      </p:grpSpPr>
      <p:sp>
        <p:nvSpPr>
          <p:cNvPr id="125" name="Google Shape;125;p22"/>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grpSp>
        <p:nvGrpSpPr>
          <p:cNvPr id="126" name="Google Shape;126;p22"/>
          <p:cNvGrpSpPr/>
          <p:nvPr/>
        </p:nvGrpSpPr>
        <p:grpSpPr>
          <a:xfrm>
            <a:off x="647700" y="-44126"/>
            <a:ext cx="7848600" cy="6946233"/>
            <a:chOff x="647700" y="-33095"/>
            <a:chExt cx="7848600" cy="5209675"/>
          </a:xfrm>
        </p:grpSpPr>
        <p:pic>
          <p:nvPicPr>
            <p:cNvPr id="127" name="Google Shape;127;p22"/>
            <p:cNvPicPr preferRelativeResize="0"/>
            <p:nvPr/>
          </p:nvPicPr>
          <p:blipFill rotWithShape="1">
            <a:blip r:embed="rId2">
              <a:alphaModFix/>
            </a:blip>
            <a:srcRect l="20630" t="2859" r="73292" b="2452"/>
            <a:stretch/>
          </p:blipFill>
          <p:spPr>
            <a:xfrm>
              <a:off x="647700" y="-33095"/>
              <a:ext cx="528750" cy="5209675"/>
            </a:xfrm>
            <a:prstGeom prst="rect">
              <a:avLst/>
            </a:prstGeom>
            <a:noFill/>
            <a:ln w="9525" cap="flat" cmpd="sng">
              <a:solidFill>
                <a:srgbClr val="EFD67E"/>
              </a:solidFill>
              <a:prstDash val="solid"/>
              <a:round/>
              <a:headEnd type="none" w="sm" len="sm"/>
              <a:tailEnd type="none" w="sm" len="sm"/>
            </a:ln>
          </p:spPr>
        </p:pic>
        <p:pic>
          <p:nvPicPr>
            <p:cNvPr id="128" name="Google Shape;128;p22"/>
            <p:cNvPicPr preferRelativeResize="0"/>
            <p:nvPr/>
          </p:nvPicPr>
          <p:blipFill rotWithShape="1">
            <a:blip r:embed="rId2">
              <a:alphaModFix/>
            </a:blip>
            <a:srcRect l="20630" t="2859" r="73292" b="2452"/>
            <a:stretch/>
          </p:blipFill>
          <p:spPr>
            <a:xfrm rot="10800000">
              <a:off x="7967550" y="-33095"/>
              <a:ext cx="528750" cy="5209675"/>
            </a:xfrm>
            <a:prstGeom prst="rect">
              <a:avLst/>
            </a:prstGeom>
            <a:noFill/>
            <a:ln w="9525" cap="flat" cmpd="sng">
              <a:solidFill>
                <a:srgbClr val="EFD67E"/>
              </a:solidFill>
              <a:prstDash val="solid"/>
              <a:round/>
              <a:headEnd type="none" w="sm" len="sm"/>
              <a:tailEnd type="none" w="sm" len="sm"/>
            </a:ln>
          </p:spPr>
        </p:pic>
      </p:grpSp>
      <p:sp>
        <p:nvSpPr>
          <p:cNvPr id="129" name="Google Shape;129;p22"/>
          <p:cNvSpPr txBox="1">
            <a:spLocks noGrp="1"/>
          </p:cNvSpPr>
          <p:nvPr>
            <p:ph type="ctrTitle"/>
          </p:nvPr>
        </p:nvSpPr>
        <p:spPr>
          <a:xfrm>
            <a:off x="1167450" y="2576633"/>
            <a:ext cx="6809100" cy="1704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34343"/>
              </a:buClr>
              <a:buSzPts val="6000"/>
              <a:buNone/>
              <a:defRPr sz="6000" b="1">
                <a:solidFill>
                  <a:srgbClr val="434343"/>
                </a:solidFill>
              </a:defRPr>
            </a:lvl1pPr>
            <a:lvl2pPr lvl="1"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2pPr>
            <a:lvl3pPr lvl="2"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3pPr>
            <a:lvl4pPr lvl="3"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4pPr>
            <a:lvl5pPr lvl="4"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5pPr>
            <a:lvl6pPr lvl="5"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6pPr>
            <a:lvl7pPr lvl="6"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7pPr>
            <a:lvl8pPr lvl="7"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8pPr>
            <a:lvl9pPr lvl="8" algn="ctr" rtl="0">
              <a:spcBef>
                <a:spcPts val="0"/>
              </a:spcBef>
              <a:spcAft>
                <a:spcPts val="0"/>
              </a:spcAft>
              <a:buClr>
                <a:srgbClr val="434343"/>
              </a:buClr>
              <a:buSzPts val="7200"/>
              <a:buFont typeface="Merriweather Black"/>
              <a:buNone/>
              <a:defRPr sz="7200">
                <a:solidFill>
                  <a:srgbClr val="434343"/>
                </a:solidFill>
                <a:latin typeface="Merriweather Black"/>
                <a:ea typeface="Merriweather Black"/>
                <a:cs typeface="Merriweather Black"/>
                <a:sym typeface="Merriweather Black"/>
              </a:defRPr>
            </a:lvl9pPr>
          </a:lstStyle>
          <a:p>
            <a:r>
              <a:rPr lang="es-ES"/>
              <a:t>Haga clic para modificar el estilo de título del patrón</a:t>
            </a:r>
            <a:endParaRPr/>
          </a:p>
        </p:txBody>
      </p:sp>
      <p:sp>
        <p:nvSpPr>
          <p:cNvPr id="130" name="Google Shape;130;p22"/>
          <p:cNvSpPr txBox="1">
            <a:spLocks noGrp="1"/>
          </p:cNvSpPr>
          <p:nvPr>
            <p:ph type="subTitle" idx="1"/>
          </p:nvPr>
        </p:nvSpPr>
        <p:spPr>
          <a:xfrm>
            <a:off x="1190400" y="4222675"/>
            <a:ext cx="6763200" cy="52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35490052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0000" y="1191567"/>
            <a:ext cx="3600000" cy="23668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r>
              <a:rPr lang="es-ES"/>
              <a:t>Haga clic para modificar el estilo de título del patrón</a:t>
            </a:r>
            <a:endParaRPr/>
          </a:p>
        </p:txBody>
      </p:sp>
      <p:sp>
        <p:nvSpPr>
          <p:cNvPr id="10" name="Google Shape;10;p2"/>
          <p:cNvSpPr txBox="1">
            <a:spLocks noGrp="1"/>
          </p:cNvSpPr>
          <p:nvPr>
            <p:ph type="subTitle" idx="1"/>
          </p:nvPr>
        </p:nvSpPr>
        <p:spPr>
          <a:xfrm>
            <a:off x="720000" y="3440133"/>
            <a:ext cx="3600000" cy="12048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es-ES"/>
              <a:t>Haga clic para modificar el estilo de subtítulo del patrón</a:t>
            </a:r>
            <a:endParaRPr/>
          </a:p>
        </p:txBody>
      </p:sp>
    </p:spTree>
    <p:extLst>
      <p:ext uri="{BB962C8B-B14F-4D97-AF65-F5344CB8AC3E}">
        <p14:creationId xmlns:p14="http://schemas.microsoft.com/office/powerpoint/2010/main" val="23461123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C92525-E489-4FFD-9B57-EA5E8938640F}" type="datetimeFigureOut">
              <a:rPr lang="es-ES" smtClean="0"/>
              <a:pPr/>
              <a:t>14/06/2021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7841179F-2F6F-42DD-9066-360198C80390}" type="slidenum">
              <a:rPr lang="es-ES" smtClean="0"/>
              <a:pPr/>
              <a:t>‹Nº›</a:t>
            </a:fld>
            <a:endParaRPr lang="es-ES" dirty="0"/>
          </a:p>
        </p:txBody>
      </p:sp>
    </p:spTree>
    <p:extLst>
      <p:ext uri="{BB962C8B-B14F-4D97-AF65-F5344CB8AC3E}">
        <p14:creationId xmlns:p14="http://schemas.microsoft.com/office/powerpoint/2010/main" val="6094033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C92525-E489-4FFD-9B57-EA5E8938640F}" type="datetimeFigureOut">
              <a:rPr lang="es-ES" smtClean="0"/>
              <a:pPr/>
              <a:t>14/06/2021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7841179F-2F6F-42DD-9066-360198C80390}" type="slidenum">
              <a:rPr lang="es-ES" smtClean="0"/>
              <a:pPr/>
              <a:t>‹Nº›</a:t>
            </a:fld>
            <a:endParaRPr lang="es-ES" dirty="0"/>
          </a:p>
        </p:txBody>
      </p:sp>
    </p:spTree>
    <p:extLst>
      <p:ext uri="{BB962C8B-B14F-4D97-AF65-F5344CB8AC3E}">
        <p14:creationId xmlns:p14="http://schemas.microsoft.com/office/powerpoint/2010/main" val="21791702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ubtitle 2">
  <p:cSld name="Title and subtitle 2">
    <p:spTree>
      <p:nvGrpSpPr>
        <p:cNvPr id="1" name="Shape 107"/>
        <p:cNvGrpSpPr/>
        <p:nvPr/>
      </p:nvGrpSpPr>
      <p:grpSpPr>
        <a:xfrm>
          <a:off x="0" y="0"/>
          <a:ext cx="0" cy="0"/>
          <a:chOff x="0" y="0"/>
          <a:chExt cx="0" cy="0"/>
        </a:xfrm>
      </p:grpSpPr>
      <p:sp>
        <p:nvSpPr>
          <p:cNvPr id="108" name="Google Shape;108;p20"/>
          <p:cNvSpPr txBox="1"/>
          <p:nvPr/>
        </p:nvSpPr>
        <p:spPr>
          <a:xfrm>
            <a:off x="8251984" y="5926801"/>
            <a:ext cx="548700" cy="52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s" sz="1300">
                <a:solidFill>
                  <a:srgbClr val="FFFFFF"/>
                </a:solidFill>
                <a:latin typeface="Quicksand Light"/>
                <a:ea typeface="Quicksand Light"/>
                <a:cs typeface="Quicksand Light"/>
                <a:sym typeface="Quicksand Light"/>
              </a:rPr>
              <a:pPr marL="0" lvl="0" indent="0" algn="r" rtl="0">
                <a:spcBef>
                  <a:spcPts val="0"/>
                </a:spcBef>
                <a:spcAft>
                  <a:spcPts val="0"/>
                </a:spcAft>
                <a:buNone/>
              </a:pPr>
              <a:t>‹Nº›</a:t>
            </a:fld>
            <a:endParaRPr sz="1300">
              <a:solidFill>
                <a:srgbClr val="FFFFFF"/>
              </a:solidFill>
              <a:latin typeface="Quicksand Light"/>
              <a:ea typeface="Quicksand Light"/>
              <a:cs typeface="Quicksand Light"/>
              <a:sym typeface="Quicksand Light"/>
            </a:endParaRPr>
          </a:p>
        </p:txBody>
      </p:sp>
      <p:pic>
        <p:nvPicPr>
          <p:cNvPr id="109" name="Google Shape;109;p20"/>
          <p:cNvPicPr preferRelativeResize="0"/>
          <p:nvPr/>
        </p:nvPicPr>
        <p:blipFill rotWithShape="1">
          <a:blip r:embed="rId2">
            <a:alphaModFix/>
          </a:blip>
          <a:srcRect l="77411"/>
          <a:stretch/>
        </p:blipFill>
        <p:spPr>
          <a:xfrm>
            <a:off x="7081358" y="-44133"/>
            <a:ext cx="2072775" cy="6916831"/>
          </a:xfrm>
          <a:prstGeom prst="rect">
            <a:avLst/>
          </a:prstGeom>
          <a:noFill/>
          <a:ln w="9525" cap="flat" cmpd="sng">
            <a:solidFill>
              <a:srgbClr val="EFD67E"/>
            </a:solidFill>
            <a:prstDash val="solid"/>
            <a:round/>
            <a:headEnd type="none" w="sm" len="sm"/>
            <a:tailEnd type="none" w="sm" len="sm"/>
          </a:ln>
        </p:spPr>
      </p:pic>
      <p:sp>
        <p:nvSpPr>
          <p:cNvPr id="110" name="Google Shape;110;p20"/>
          <p:cNvSpPr txBox="1">
            <a:spLocks noGrp="1"/>
          </p:cNvSpPr>
          <p:nvPr>
            <p:ph type="subTitle" idx="1"/>
          </p:nvPr>
        </p:nvSpPr>
        <p:spPr>
          <a:xfrm>
            <a:off x="3237650" y="383161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cxnSp>
        <p:nvCxnSpPr>
          <p:cNvPr id="111" name="Google Shape;111;p20"/>
          <p:cNvCxnSpPr/>
          <p:nvPr/>
        </p:nvCxnSpPr>
        <p:spPr>
          <a:xfrm>
            <a:off x="5373950" y="3177533"/>
            <a:ext cx="0" cy="1760000"/>
          </a:xfrm>
          <a:prstGeom prst="straightConnector1">
            <a:avLst/>
          </a:prstGeom>
          <a:noFill/>
          <a:ln w="9525" cap="flat" cmpd="sng">
            <a:solidFill>
              <a:srgbClr val="EFD67E"/>
            </a:solidFill>
            <a:prstDash val="solid"/>
            <a:round/>
            <a:headEnd type="none" w="med" len="med"/>
            <a:tailEnd type="none" w="med" len="med"/>
          </a:ln>
        </p:spPr>
      </p:cxnSp>
      <p:sp>
        <p:nvSpPr>
          <p:cNvPr id="112" name="Google Shape;112;p20"/>
          <p:cNvSpPr txBox="1">
            <a:spLocks noGrp="1"/>
          </p:cNvSpPr>
          <p:nvPr>
            <p:ph type="title"/>
          </p:nvPr>
        </p:nvSpPr>
        <p:spPr>
          <a:xfrm>
            <a:off x="3237650" y="2182900"/>
            <a:ext cx="14910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21321628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smtClean="0"/>
              <a:t>6/14/2021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6895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2C92525-E489-4FFD-9B57-EA5E8938640F}" type="datetimeFigureOut">
              <a:rPr lang="es-ES" smtClean="0"/>
              <a:pPr/>
              <a:t>14/06/2021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7841179F-2F6F-42DD-9066-360198C80390}" type="slidenum">
              <a:rPr lang="es-ES" smtClean="0"/>
              <a:pPr/>
              <a:t>‹Nº›</a:t>
            </a:fld>
            <a:endParaRPr lang="es-ES" dirty="0"/>
          </a:p>
        </p:txBody>
      </p:sp>
    </p:spTree>
    <p:extLst>
      <p:ext uri="{BB962C8B-B14F-4D97-AF65-F5344CB8AC3E}">
        <p14:creationId xmlns:p14="http://schemas.microsoft.com/office/powerpoint/2010/main" val="7211079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ABB9B27-4D02-2940-AED5-BC8F2B3B1507}" type="datetimeFigureOut">
              <a:rPr lang="en-US" smtClean="0"/>
              <a:t>6/14/2021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2206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smtClean="0"/>
              <a:t>6/14/2021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942793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22960" y="2582334"/>
            <a:ext cx="370332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3440" y="2582334"/>
            <a:ext cx="370332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smtClean="0"/>
              <a:t>6/14/2021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04018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smtClean="0"/>
              <a:t>6/14/2021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668493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7EADB90-FF7E-5041-AB9F-1BC0957AB829}" type="datetimeFigureOut">
              <a:rPr lang="en-US" smtClean="0"/>
              <a:t>6/14/2021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022013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C1EB8CB6-48D8-4E47-B0D3-B56230F429D0}" type="datetimeFigureOut">
              <a:rPr lang="en-US" smtClean="0"/>
              <a:t>6/14/2021</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202973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F716D3-DCE8-CC45-8106-AE5DFCD073F9}" type="datetimeFigureOut">
              <a:rPr lang="en-US" smtClean="0"/>
              <a:t>6/14/2021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220152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smtClean="0"/>
              <a:t>6/14/2021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7755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smtClean="0"/>
              <a:t>6/14/2021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138804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ubtitle with bottom marble 1">
  <p:cSld name="Title and subtitle with bottom marble 1">
    <p:spTree>
      <p:nvGrpSpPr>
        <p:cNvPr id="1" name="Shape 88"/>
        <p:cNvGrpSpPr/>
        <p:nvPr/>
      </p:nvGrpSpPr>
      <p:grpSpPr>
        <a:xfrm>
          <a:off x="0" y="0"/>
          <a:ext cx="0" cy="0"/>
          <a:chOff x="0" y="0"/>
          <a:chExt cx="0" cy="0"/>
        </a:xfrm>
      </p:grpSpPr>
      <p:sp>
        <p:nvSpPr>
          <p:cNvPr id="92" name="Google Shape;92;p17"/>
          <p:cNvSpPr txBox="1">
            <a:spLocks noGrp="1"/>
          </p:cNvSpPr>
          <p:nvPr>
            <p:ph type="subTitle" idx="1"/>
          </p:nvPr>
        </p:nvSpPr>
        <p:spPr>
          <a:xfrm>
            <a:off x="962725" y="2363400"/>
            <a:ext cx="7118100" cy="2980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93" name="Google Shape;93;p17"/>
          <p:cNvSpPr txBox="1">
            <a:spLocks noGrp="1"/>
          </p:cNvSpPr>
          <p:nvPr>
            <p:ph type="title"/>
          </p:nvPr>
        </p:nvSpPr>
        <p:spPr>
          <a:xfrm>
            <a:off x="962725" y="470600"/>
            <a:ext cx="32805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11111462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subtitle with bottom marble">
  <p:cSld name="Title and subtitle with bottom marble">
    <p:spTree>
      <p:nvGrpSpPr>
        <p:cNvPr id="1" name="Shape 81"/>
        <p:cNvGrpSpPr/>
        <p:nvPr/>
      </p:nvGrpSpPr>
      <p:grpSpPr>
        <a:xfrm>
          <a:off x="0" y="0"/>
          <a:ext cx="0" cy="0"/>
          <a:chOff x="0" y="0"/>
          <a:chExt cx="0" cy="0"/>
        </a:xfrm>
      </p:grpSpPr>
      <p:sp>
        <p:nvSpPr>
          <p:cNvPr id="85" name="Google Shape;85;p16"/>
          <p:cNvSpPr txBox="1">
            <a:spLocks noGrp="1"/>
          </p:cNvSpPr>
          <p:nvPr>
            <p:ph type="subTitle" idx="1"/>
          </p:nvPr>
        </p:nvSpPr>
        <p:spPr>
          <a:xfrm>
            <a:off x="5520100" y="383161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87" name="Google Shape;87;p16"/>
          <p:cNvSpPr txBox="1">
            <a:spLocks noGrp="1"/>
          </p:cNvSpPr>
          <p:nvPr>
            <p:ph type="title"/>
          </p:nvPr>
        </p:nvSpPr>
        <p:spPr>
          <a:xfrm>
            <a:off x="5520100" y="2182900"/>
            <a:ext cx="14910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7182557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ext &amp; Image slide 1">
  <p:cSld name="Text &amp; Image slide 1">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053800" y="3047200"/>
            <a:ext cx="3888000" cy="662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sp>
        <p:nvSpPr>
          <p:cNvPr id="36" name="Google Shape;36;p8"/>
          <p:cNvSpPr txBox="1">
            <a:spLocks noGrp="1"/>
          </p:cNvSpPr>
          <p:nvPr>
            <p:ph type="subTitle" idx="1"/>
          </p:nvPr>
        </p:nvSpPr>
        <p:spPr>
          <a:xfrm>
            <a:off x="1053800" y="3945133"/>
            <a:ext cx="2811000" cy="10192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666666"/>
                </a:solidFill>
              </a:defRPr>
            </a:lvl1pPr>
            <a:lvl2pPr lvl="1" rtl="0">
              <a:spcBef>
                <a:spcPts val="0"/>
              </a:spcBef>
              <a:spcAft>
                <a:spcPts val="0"/>
              </a:spcAft>
              <a:buNone/>
              <a:defRPr>
                <a:solidFill>
                  <a:srgbClr val="666666"/>
                </a:solidFill>
              </a:defRPr>
            </a:lvl2pPr>
            <a:lvl3pPr lvl="2" rtl="0">
              <a:spcBef>
                <a:spcPts val="0"/>
              </a:spcBef>
              <a:spcAft>
                <a:spcPts val="0"/>
              </a:spcAft>
              <a:buNone/>
              <a:defRPr>
                <a:solidFill>
                  <a:srgbClr val="666666"/>
                </a:solidFill>
              </a:defRPr>
            </a:lvl3pPr>
            <a:lvl4pPr lvl="3" rtl="0">
              <a:spcBef>
                <a:spcPts val="0"/>
              </a:spcBef>
              <a:spcAft>
                <a:spcPts val="0"/>
              </a:spcAft>
              <a:buNone/>
              <a:defRPr>
                <a:solidFill>
                  <a:srgbClr val="666666"/>
                </a:solidFill>
              </a:defRPr>
            </a:lvl4pPr>
            <a:lvl5pPr lvl="4" rtl="0">
              <a:spcBef>
                <a:spcPts val="0"/>
              </a:spcBef>
              <a:spcAft>
                <a:spcPts val="0"/>
              </a:spcAft>
              <a:buNone/>
              <a:defRPr>
                <a:solidFill>
                  <a:srgbClr val="666666"/>
                </a:solidFill>
              </a:defRPr>
            </a:lvl5pPr>
            <a:lvl6pPr lvl="5" rtl="0">
              <a:spcBef>
                <a:spcPts val="0"/>
              </a:spcBef>
              <a:spcAft>
                <a:spcPts val="0"/>
              </a:spcAft>
              <a:buNone/>
              <a:defRPr>
                <a:solidFill>
                  <a:srgbClr val="666666"/>
                </a:solidFill>
              </a:defRPr>
            </a:lvl6pPr>
            <a:lvl7pPr lvl="6" rtl="0">
              <a:spcBef>
                <a:spcPts val="0"/>
              </a:spcBef>
              <a:spcAft>
                <a:spcPts val="0"/>
              </a:spcAft>
              <a:buNone/>
              <a:defRPr>
                <a:solidFill>
                  <a:srgbClr val="666666"/>
                </a:solidFill>
              </a:defRPr>
            </a:lvl7pPr>
            <a:lvl8pPr lvl="7" rtl="0">
              <a:spcBef>
                <a:spcPts val="0"/>
              </a:spcBef>
              <a:spcAft>
                <a:spcPts val="0"/>
              </a:spcAft>
              <a:buNone/>
              <a:defRPr>
                <a:solidFill>
                  <a:srgbClr val="666666"/>
                </a:solidFill>
              </a:defRPr>
            </a:lvl8pPr>
            <a:lvl9pPr lvl="8" rtl="0">
              <a:spcBef>
                <a:spcPts val="0"/>
              </a:spcBef>
              <a:spcAft>
                <a:spcPts val="0"/>
              </a:spcAft>
              <a:buNone/>
              <a:defRPr>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21425005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subtitle 2">
  <p:cSld name="Title and subtitle 2">
    <p:spTree>
      <p:nvGrpSpPr>
        <p:cNvPr id="1" name="Shape 107"/>
        <p:cNvGrpSpPr/>
        <p:nvPr/>
      </p:nvGrpSpPr>
      <p:grpSpPr>
        <a:xfrm>
          <a:off x="0" y="0"/>
          <a:ext cx="0" cy="0"/>
          <a:chOff x="0" y="0"/>
          <a:chExt cx="0" cy="0"/>
        </a:xfrm>
      </p:grpSpPr>
      <p:sp>
        <p:nvSpPr>
          <p:cNvPr id="110" name="Google Shape;110;p20"/>
          <p:cNvSpPr txBox="1">
            <a:spLocks noGrp="1"/>
          </p:cNvSpPr>
          <p:nvPr>
            <p:ph type="subTitle" idx="1"/>
          </p:nvPr>
        </p:nvSpPr>
        <p:spPr>
          <a:xfrm>
            <a:off x="3237650" y="3831615"/>
            <a:ext cx="2136300" cy="1180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0"/>
              </a:spcBef>
              <a:spcAft>
                <a:spcPts val="0"/>
              </a:spcAft>
              <a:buNone/>
              <a:defRPr sz="1200">
                <a:solidFill>
                  <a:srgbClr val="666666"/>
                </a:solidFill>
              </a:defRPr>
            </a:lvl2pPr>
            <a:lvl3pPr lvl="2" rtl="0">
              <a:spcBef>
                <a:spcPts val="0"/>
              </a:spcBef>
              <a:spcAft>
                <a:spcPts val="0"/>
              </a:spcAft>
              <a:buNone/>
              <a:defRPr sz="1200">
                <a:solidFill>
                  <a:srgbClr val="666666"/>
                </a:solidFill>
              </a:defRPr>
            </a:lvl3pPr>
            <a:lvl4pPr lvl="3" rtl="0">
              <a:spcBef>
                <a:spcPts val="0"/>
              </a:spcBef>
              <a:spcAft>
                <a:spcPts val="0"/>
              </a:spcAft>
              <a:buNone/>
              <a:defRPr sz="1200">
                <a:solidFill>
                  <a:srgbClr val="666666"/>
                </a:solidFill>
              </a:defRPr>
            </a:lvl4pPr>
            <a:lvl5pPr lvl="4" rtl="0">
              <a:spcBef>
                <a:spcPts val="0"/>
              </a:spcBef>
              <a:spcAft>
                <a:spcPts val="0"/>
              </a:spcAft>
              <a:buNone/>
              <a:defRPr sz="1200">
                <a:solidFill>
                  <a:srgbClr val="666666"/>
                </a:solidFill>
              </a:defRPr>
            </a:lvl5pPr>
            <a:lvl6pPr lvl="5" rtl="0">
              <a:spcBef>
                <a:spcPts val="0"/>
              </a:spcBef>
              <a:spcAft>
                <a:spcPts val="0"/>
              </a:spcAft>
              <a:buNone/>
              <a:defRPr sz="1200">
                <a:solidFill>
                  <a:srgbClr val="666666"/>
                </a:solidFill>
              </a:defRPr>
            </a:lvl6pPr>
            <a:lvl7pPr lvl="6" rtl="0">
              <a:spcBef>
                <a:spcPts val="0"/>
              </a:spcBef>
              <a:spcAft>
                <a:spcPts val="0"/>
              </a:spcAft>
              <a:buNone/>
              <a:defRPr sz="1200">
                <a:solidFill>
                  <a:srgbClr val="666666"/>
                </a:solidFill>
              </a:defRPr>
            </a:lvl7pPr>
            <a:lvl8pPr lvl="7" rtl="0">
              <a:spcBef>
                <a:spcPts val="0"/>
              </a:spcBef>
              <a:spcAft>
                <a:spcPts val="0"/>
              </a:spcAft>
              <a:buNone/>
              <a:defRPr sz="1200">
                <a:solidFill>
                  <a:srgbClr val="666666"/>
                </a:solidFill>
              </a:defRPr>
            </a:lvl8pPr>
            <a:lvl9pPr lvl="8" rtl="0">
              <a:spcBef>
                <a:spcPts val="0"/>
              </a:spcBef>
              <a:spcAft>
                <a:spcPts val="0"/>
              </a:spcAft>
              <a:buNone/>
              <a:defRPr sz="1200">
                <a:solidFill>
                  <a:srgbClr val="666666"/>
                </a:solidFill>
              </a:defRPr>
            </a:lvl9pPr>
          </a:lstStyle>
          <a:p>
            <a:r>
              <a:rPr lang="es-ES"/>
              <a:t>Haga clic para modificar el estilo de subtítulo del patrón</a:t>
            </a:r>
            <a:endParaRPr/>
          </a:p>
        </p:txBody>
      </p:sp>
      <p:sp>
        <p:nvSpPr>
          <p:cNvPr id="112" name="Google Shape;112;p20"/>
          <p:cNvSpPr txBox="1">
            <a:spLocks noGrp="1"/>
          </p:cNvSpPr>
          <p:nvPr>
            <p:ph type="title"/>
          </p:nvPr>
        </p:nvSpPr>
        <p:spPr>
          <a:xfrm>
            <a:off x="3237650" y="2182900"/>
            <a:ext cx="1491000" cy="189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r>
              <a:rPr lang="es-ES"/>
              <a:t>Haga clic para modificar el estilo de título del patrón</a:t>
            </a:r>
            <a:endParaRPr/>
          </a:p>
        </p:txBody>
      </p:sp>
    </p:spTree>
    <p:extLst>
      <p:ext uri="{BB962C8B-B14F-4D97-AF65-F5344CB8AC3E}">
        <p14:creationId xmlns:p14="http://schemas.microsoft.com/office/powerpoint/2010/main" val="37217940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amp; Image slide">
  <p:cSld name="Text &amp; Image slide">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1053800" y="3266700"/>
            <a:ext cx="3888000" cy="662800"/>
          </a:xfrm>
          <a:prstGeom prst="rect">
            <a:avLst/>
          </a:prstGeom>
        </p:spPr>
        <p:txBody>
          <a:bodyPr spcFirstLastPara="1" wrap="square" lIns="91425" tIns="91425" rIns="91425" bIns="91425" anchor="b" anchorCtr="0">
            <a:noAutofit/>
          </a:bodyPr>
          <a:lstStyle>
            <a:lvl1pPr lvl="0" rtl="0">
              <a:spcBef>
                <a:spcPts val="0"/>
              </a:spcBef>
              <a:spcAft>
                <a:spcPts val="0"/>
              </a:spcAft>
              <a:buSzPts val="2200"/>
              <a:buNone/>
              <a:defRPr sz="2200" b="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s-ES"/>
              <a:t>Haga clic para modificar el estilo de título del patrón</a:t>
            </a:r>
            <a:endParaRPr/>
          </a:p>
        </p:txBody>
      </p:sp>
      <p:sp>
        <p:nvSpPr>
          <p:cNvPr id="31" name="Google Shape;31;p7"/>
          <p:cNvSpPr txBox="1">
            <a:spLocks noGrp="1"/>
          </p:cNvSpPr>
          <p:nvPr>
            <p:ph type="subTitle" idx="1"/>
          </p:nvPr>
        </p:nvSpPr>
        <p:spPr>
          <a:xfrm>
            <a:off x="1053800" y="4269700"/>
            <a:ext cx="2811000" cy="1019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rgbClr val="666666"/>
                </a:solidFill>
              </a:defRPr>
            </a:lvl1pPr>
            <a:lvl2pPr lvl="1" rtl="0">
              <a:spcBef>
                <a:spcPts val="0"/>
              </a:spcBef>
              <a:spcAft>
                <a:spcPts val="0"/>
              </a:spcAft>
              <a:buNone/>
              <a:defRPr>
                <a:solidFill>
                  <a:srgbClr val="666666"/>
                </a:solidFill>
              </a:defRPr>
            </a:lvl2pPr>
            <a:lvl3pPr lvl="2" rtl="0">
              <a:spcBef>
                <a:spcPts val="0"/>
              </a:spcBef>
              <a:spcAft>
                <a:spcPts val="0"/>
              </a:spcAft>
              <a:buNone/>
              <a:defRPr>
                <a:solidFill>
                  <a:srgbClr val="666666"/>
                </a:solidFill>
              </a:defRPr>
            </a:lvl3pPr>
            <a:lvl4pPr lvl="3" rtl="0">
              <a:spcBef>
                <a:spcPts val="0"/>
              </a:spcBef>
              <a:spcAft>
                <a:spcPts val="0"/>
              </a:spcAft>
              <a:buNone/>
              <a:defRPr>
                <a:solidFill>
                  <a:srgbClr val="666666"/>
                </a:solidFill>
              </a:defRPr>
            </a:lvl4pPr>
            <a:lvl5pPr lvl="4" rtl="0">
              <a:spcBef>
                <a:spcPts val="0"/>
              </a:spcBef>
              <a:spcAft>
                <a:spcPts val="0"/>
              </a:spcAft>
              <a:buNone/>
              <a:defRPr>
                <a:solidFill>
                  <a:srgbClr val="666666"/>
                </a:solidFill>
              </a:defRPr>
            </a:lvl5pPr>
            <a:lvl6pPr lvl="5" rtl="0">
              <a:spcBef>
                <a:spcPts val="0"/>
              </a:spcBef>
              <a:spcAft>
                <a:spcPts val="0"/>
              </a:spcAft>
              <a:buNone/>
              <a:defRPr>
                <a:solidFill>
                  <a:srgbClr val="666666"/>
                </a:solidFill>
              </a:defRPr>
            </a:lvl6pPr>
            <a:lvl7pPr lvl="6" rtl="0">
              <a:spcBef>
                <a:spcPts val="0"/>
              </a:spcBef>
              <a:spcAft>
                <a:spcPts val="0"/>
              </a:spcAft>
              <a:buNone/>
              <a:defRPr>
                <a:solidFill>
                  <a:srgbClr val="666666"/>
                </a:solidFill>
              </a:defRPr>
            </a:lvl7pPr>
            <a:lvl8pPr lvl="7" rtl="0">
              <a:spcBef>
                <a:spcPts val="0"/>
              </a:spcBef>
              <a:spcAft>
                <a:spcPts val="0"/>
              </a:spcAft>
              <a:buNone/>
              <a:defRPr>
                <a:solidFill>
                  <a:srgbClr val="666666"/>
                </a:solidFill>
              </a:defRPr>
            </a:lvl8pPr>
            <a:lvl9pPr lvl="8" rtl="0">
              <a:spcBef>
                <a:spcPts val="0"/>
              </a:spcBef>
              <a:spcAft>
                <a:spcPts val="0"/>
              </a:spcAft>
              <a:buNone/>
              <a:defRPr>
                <a:solidFill>
                  <a:srgbClr val="666666"/>
                </a:solidFill>
              </a:defRPr>
            </a:lvl9pPr>
          </a:lstStyle>
          <a:p>
            <a:r>
              <a:rPr lang="es-ES"/>
              <a:t>Haga clic para modificar el estilo de subtítulo del patrón</a:t>
            </a:r>
            <a:endParaRPr/>
          </a:p>
        </p:txBody>
      </p:sp>
    </p:spTree>
    <p:extLst>
      <p:ext uri="{BB962C8B-B14F-4D97-AF65-F5344CB8AC3E}">
        <p14:creationId xmlns:p14="http://schemas.microsoft.com/office/powerpoint/2010/main" val="8541095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68100" y="1244600"/>
            <a:ext cx="7047300" cy="643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1pPr>
            <a:lvl2pPr lvl="1"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2pPr>
            <a:lvl3pPr lvl="2"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3pPr>
            <a:lvl4pPr lvl="3"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4pPr>
            <a:lvl5pPr lvl="4"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5pPr>
            <a:lvl6pPr lvl="5"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6pPr>
            <a:lvl7pPr lvl="6"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7pPr>
            <a:lvl8pPr lvl="7"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8pPr>
            <a:lvl9pPr lvl="8" rtl="0">
              <a:spcBef>
                <a:spcPts val="0"/>
              </a:spcBef>
              <a:spcAft>
                <a:spcPts val="0"/>
              </a:spcAft>
              <a:buClr>
                <a:srgbClr val="434343"/>
              </a:buClr>
              <a:buSzPts val="2400"/>
              <a:buFont typeface="Playfair Display"/>
              <a:buNone/>
              <a:defRPr sz="2400">
                <a:solidFill>
                  <a:srgbClr val="434343"/>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1068100" y="2260600"/>
            <a:ext cx="7047300" cy="3336000"/>
          </a:xfrm>
          <a:prstGeom prst="rect">
            <a:avLst/>
          </a:prstGeom>
          <a:noFill/>
          <a:ln>
            <a:noFill/>
          </a:ln>
        </p:spPr>
        <p:txBody>
          <a:bodyPr spcFirstLastPara="1" wrap="square" lIns="91425" tIns="91425" rIns="91425" bIns="91425" anchor="t" anchorCtr="0">
            <a:noAutofit/>
          </a:bodyPr>
          <a:lstStyle>
            <a:lvl1pPr marL="457200" lvl="0"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1pPr>
            <a:lvl2pPr marL="914400" lvl="1"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2pPr>
            <a:lvl3pPr marL="1371600" lvl="2"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3pPr>
            <a:lvl4pPr marL="1828800" lvl="3"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4pPr>
            <a:lvl5pPr marL="2286000" lvl="4"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5pPr>
            <a:lvl6pPr marL="2743200" lvl="5"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6pPr>
            <a:lvl7pPr marL="3200400" lvl="6"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7pPr>
            <a:lvl8pPr marL="3657600" lvl="7"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8pPr>
            <a:lvl9pPr marL="4114800" lvl="8" indent="-330200" rtl="0">
              <a:lnSpc>
                <a:spcPct val="100000"/>
              </a:lnSpc>
              <a:spcBef>
                <a:spcPts val="0"/>
              </a:spcBef>
              <a:spcAft>
                <a:spcPts val="0"/>
              </a:spcAft>
              <a:buClr>
                <a:srgbClr val="999999"/>
              </a:buClr>
              <a:buSzPts val="1600"/>
              <a:buFont typeface="Fira Sans Condensed Light"/>
              <a:buChar char="⏷"/>
              <a:defRPr sz="1600">
                <a:solidFill>
                  <a:srgbClr val="999999"/>
                </a:solidFill>
                <a:latin typeface="Fira Sans Condensed Light"/>
                <a:ea typeface="Fira Sans Condensed Light"/>
                <a:cs typeface="Fira Sans Condensed Light"/>
                <a:sym typeface="Fira Sans Condensed Light"/>
              </a:defRPr>
            </a:lvl9pPr>
          </a:lstStyle>
          <a:p>
            <a:endParaRPr/>
          </a:p>
        </p:txBody>
      </p:sp>
    </p:spTree>
    <p:extLst>
      <p:ext uri="{BB962C8B-B14F-4D97-AF65-F5344CB8AC3E}">
        <p14:creationId xmlns:p14="http://schemas.microsoft.com/office/powerpoint/2010/main" val="2714740619"/>
      </p:ext>
    </p:extLst>
  </p:cSld>
  <p:clrMap bg1="lt1" tx1="dk1" bg2="dk2" tx2="lt2" accent1="accent1" accent2="accent2" accent3="accent3" accent4="accent4" accent5="accent5" accent6="accent6" hlink="hlink" folHlink="folHlink"/>
  <p:sldLayoutIdLst>
    <p:sldLayoutId id="2147486157" r:id="rId1"/>
    <p:sldLayoutId id="2147486158" r:id="rId2"/>
    <p:sldLayoutId id="2147486159" r:id="rId3"/>
    <p:sldLayoutId id="2147486160" r:id="rId4"/>
    <p:sldLayoutId id="2147486162" r:id="rId5"/>
    <p:sldLayoutId id="2147486163" r:id="rId6"/>
    <p:sldLayoutId id="2147486164" r:id="rId7"/>
    <p:sldLayoutId id="2147486165" r:id="rId8"/>
    <p:sldLayoutId id="2147486166" r:id="rId9"/>
    <p:sldLayoutId id="2147486167" r:id="rId10"/>
    <p:sldLayoutId id="2147486168" r:id="rId11"/>
    <p:sldLayoutId id="2147486169" r:id="rId12"/>
    <p:sldLayoutId id="2147486170" r:id="rId13"/>
    <p:sldLayoutId id="2147486171" r:id="rId14"/>
    <p:sldLayoutId id="2147486172" r:id="rId15"/>
    <p:sldLayoutId id="2147486173" r:id="rId16"/>
    <p:sldLayoutId id="2147486174" r:id="rId17"/>
    <p:sldLayoutId id="2147486176" r:id="rId18"/>
    <p:sldLayoutId id="2147486177" r:id="rId19"/>
    <p:sldLayoutId id="2147486178" r:id="rId20"/>
    <p:sldLayoutId id="2147486179" r:id="rId21"/>
    <p:sldLayoutId id="2147486180" r:id="rId22"/>
    <p:sldLayoutId id="2147486181" r:id="rId23"/>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6/14/2021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283872"/>
      </p:ext>
    </p:extLst>
  </p:cSld>
  <p:clrMap bg1="lt1" tx1="dk1" bg2="lt2" tx2="dk2" accent1="accent1" accent2="accent2" accent3="accent3" accent4="accent4" accent5="accent5" accent6="accent6" hlink="hlink" folHlink="folHlink"/>
  <p:sldLayoutIdLst>
    <p:sldLayoutId id="2147486380" r:id="rId1"/>
    <p:sldLayoutId id="2147486381" r:id="rId2"/>
    <p:sldLayoutId id="2147486382" r:id="rId3"/>
    <p:sldLayoutId id="2147486383" r:id="rId4"/>
    <p:sldLayoutId id="2147486384" r:id="rId5"/>
    <p:sldLayoutId id="2147486385" r:id="rId6"/>
    <p:sldLayoutId id="2147486386" r:id="rId7"/>
    <p:sldLayoutId id="2147486387" r:id="rId8"/>
    <p:sldLayoutId id="2147486388" r:id="rId9"/>
    <p:sldLayoutId id="2147486389" r:id="rId10"/>
    <p:sldLayoutId id="2147486390" r:id="rId11"/>
    <p:sldLayoutId id="2147486391" r:id="rId12"/>
    <p:sldLayoutId id="2147486392" r:id="rId13"/>
    <p:sldLayoutId id="2147486393" r:id="rId14"/>
    <p:sldLayoutId id="2147486394" r:id="rId15"/>
    <p:sldLayoutId id="2147486395" r:id="rId16"/>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5.xml"/><Relationship Id="rId5" Type="http://schemas.openxmlformats.org/officeDocument/2006/relationships/image" Target="../media/image19.png"/><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D13BBDF5-08A2-4D45-9C48-E5408E76287B}"/>
              </a:ext>
            </a:extLst>
          </p:cNvPr>
          <p:cNvSpPr txBox="1"/>
          <p:nvPr/>
        </p:nvSpPr>
        <p:spPr>
          <a:xfrm>
            <a:off x="795453" y="4387751"/>
            <a:ext cx="7553092" cy="769441"/>
          </a:xfrm>
          <a:prstGeom prst="rect">
            <a:avLst/>
          </a:prstGeom>
          <a:noFill/>
        </p:spPr>
        <p:txBody>
          <a:bodyPr wrap="square" rtlCol="0">
            <a:spAutoFit/>
          </a:bodyPr>
          <a:lstStyle/>
          <a:p>
            <a:pPr algn="ctr"/>
            <a:r>
              <a:rPr lang="es-EC" sz="4400" dirty="0">
                <a:solidFill>
                  <a:schemeClr val="accent2">
                    <a:lumMod val="50000"/>
                  </a:schemeClr>
                </a:solidFill>
                <a:latin typeface="Arial Rounded MT Bold" panose="020F0704030504030204" pitchFamily="34" charset="0"/>
              </a:rPr>
              <a:t>RENDICIÓN DE CUENTAS </a:t>
            </a:r>
          </a:p>
        </p:txBody>
      </p:sp>
      <p:sp>
        <p:nvSpPr>
          <p:cNvPr id="7" name="CuadroTexto 6">
            <a:extLst>
              <a:ext uri="{FF2B5EF4-FFF2-40B4-BE49-F238E27FC236}">
                <a16:creationId xmlns:a16="http://schemas.microsoft.com/office/drawing/2014/main" xmlns="" id="{27BE7445-7528-4755-9A14-14D6FF594FF5}"/>
              </a:ext>
            </a:extLst>
          </p:cNvPr>
          <p:cNvSpPr txBox="1"/>
          <p:nvPr/>
        </p:nvSpPr>
        <p:spPr>
          <a:xfrm>
            <a:off x="2015714" y="5241394"/>
            <a:ext cx="5112569" cy="707886"/>
          </a:xfrm>
          <a:prstGeom prst="rect">
            <a:avLst/>
          </a:prstGeom>
          <a:noFill/>
        </p:spPr>
        <p:txBody>
          <a:bodyPr wrap="square" rtlCol="0">
            <a:spAutoFit/>
          </a:bodyPr>
          <a:lstStyle/>
          <a:p>
            <a:pPr algn="ctr"/>
            <a:r>
              <a:rPr lang="es-EC" sz="4000" b="1" dirty="0">
                <a:solidFill>
                  <a:schemeClr val="accent2">
                    <a:lumMod val="50000"/>
                  </a:schemeClr>
                </a:solidFill>
                <a:latin typeface="Arial Rounded MT Bold" panose="020F0704030504030204" pitchFamily="34" charset="0"/>
              </a:rPr>
              <a:t>PERÍODO 2020</a:t>
            </a:r>
          </a:p>
        </p:txBody>
      </p:sp>
      <p:pic>
        <p:nvPicPr>
          <p:cNvPr id="10" name="Imagen 9">
            <a:extLst>
              <a:ext uri="{FF2B5EF4-FFF2-40B4-BE49-F238E27FC236}">
                <a16:creationId xmlns:a16="http://schemas.microsoft.com/office/drawing/2014/main" xmlns="" id="{7F34D5A2-EAB3-42EC-A24E-540CFC8D5E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821" y="764704"/>
            <a:ext cx="8028357" cy="32630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xmlns="" id="{FD40F58C-7167-4EA8-88D4-2CF7EBE788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2089" y="23632"/>
            <a:ext cx="3101018" cy="1260363"/>
          </a:xfrm>
          <a:prstGeom prst="rect">
            <a:avLst/>
          </a:prstGeom>
        </p:spPr>
      </p:pic>
      <p:sp>
        <p:nvSpPr>
          <p:cNvPr id="17" name="CuadroTexto 16">
            <a:extLst>
              <a:ext uri="{FF2B5EF4-FFF2-40B4-BE49-F238E27FC236}">
                <a16:creationId xmlns:a16="http://schemas.microsoft.com/office/drawing/2014/main" xmlns="" id="{E1064092-134F-4E3F-A227-15710E5E6F25}"/>
              </a:ext>
            </a:extLst>
          </p:cNvPr>
          <p:cNvSpPr txBox="1"/>
          <p:nvPr/>
        </p:nvSpPr>
        <p:spPr>
          <a:xfrm>
            <a:off x="179512" y="3140968"/>
            <a:ext cx="8943595" cy="3046988"/>
          </a:xfrm>
          <a:prstGeom prst="rect">
            <a:avLst/>
          </a:prstGeom>
          <a:noFill/>
        </p:spPr>
        <p:txBody>
          <a:bodyPr wrap="square" rtlCol="0">
            <a:spAutoFit/>
          </a:bodyPr>
          <a:lstStyle/>
          <a:p>
            <a:pPr algn="just"/>
            <a:r>
              <a:rPr lang="es-EC" sz="2400" dirty="0" smtClean="0"/>
              <a:t>El Registro de la Propiedad es una entidad de servicio público </a:t>
            </a:r>
            <a:r>
              <a:rPr lang="es-EC" sz="2400" dirty="0"/>
              <a:t>que tiene como finalidad la seguridad jurídica de los bienes inmuebles, además tiene por objeto </a:t>
            </a:r>
            <a:r>
              <a:rPr lang="es-EC" sz="2400" dirty="0" smtClean="0"/>
              <a:t>dar </a:t>
            </a:r>
            <a:r>
              <a:rPr lang="es-EC" sz="2400" dirty="0"/>
              <a:t>fe y publicidad de los actos registrales de propiedad inmobiliaria de acuerdo a la Ley de Registro, con la finalidad de responder al </a:t>
            </a:r>
            <a:r>
              <a:rPr lang="es-EC" sz="2400" dirty="0" smtClean="0"/>
              <a:t>derecho </a:t>
            </a:r>
            <a:r>
              <a:rPr lang="es-EC" sz="2400" dirty="0"/>
              <a:t>de los usuarios de tener inscrito su bien inmueble y acceder a la información de forma idónea, oportuna y veraz.</a:t>
            </a:r>
          </a:p>
          <a:p>
            <a:pPr algn="just"/>
            <a:endParaRPr lang="es-EC" sz="2400" dirty="0">
              <a:solidFill>
                <a:schemeClr val="bg1"/>
              </a:solidFill>
            </a:endParaRPr>
          </a:p>
        </p:txBody>
      </p:sp>
      <p:sp>
        <p:nvSpPr>
          <p:cNvPr id="12" name="CuadroTexto 11">
            <a:extLst>
              <a:ext uri="{FF2B5EF4-FFF2-40B4-BE49-F238E27FC236}">
                <a16:creationId xmlns:a16="http://schemas.microsoft.com/office/drawing/2014/main" xmlns="" id="{44CB57FC-5188-4960-981D-666BC52E564B}"/>
              </a:ext>
            </a:extLst>
          </p:cNvPr>
          <p:cNvSpPr txBox="1"/>
          <p:nvPr/>
        </p:nvSpPr>
        <p:spPr>
          <a:xfrm>
            <a:off x="2555776" y="1920094"/>
            <a:ext cx="4024141" cy="584775"/>
          </a:xfrm>
          <a:prstGeom prst="rect">
            <a:avLst/>
          </a:prstGeom>
          <a:noFill/>
        </p:spPr>
        <p:txBody>
          <a:bodyPr wrap="square" rtlCol="0">
            <a:spAutoFit/>
          </a:bodyPr>
          <a:lstStyle/>
          <a:p>
            <a:r>
              <a:rPr lang="es-EC" sz="3200" b="1" dirty="0" smtClean="0">
                <a:solidFill>
                  <a:schemeClr val="accent2">
                    <a:lumMod val="50000"/>
                  </a:schemeClr>
                </a:solidFill>
                <a:latin typeface="+mj-lt"/>
              </a:rPr>
              <a:t>QUIÉNES SOMOS </a:t>
            </a:r>
            <a:endParaRPr lang="es-EC" sz="3200" b="1" dirty="0">
              <a:solidFill>
                <a:schemeClr val="accent2">
                  <a:lumMod val="50000"/>
                </a:schemeClr>
              </a:solidFill>
              <a:latin typeface="+mj-lt"/>
            </a:endParaRPr>
          </a:p>
        </p:txBody>
      </p:sp>
    </p:spTree>
    <p:extLst>
      <p:ext uri="{BB962C8B-B14F-4D97-AF65-F5344CB8AC3E}">
        <p14:creationId xmlns:p14="http://schemas.microsoft.com/office/powerpoint/2010/main" val="27686249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xmlns="" id="{908DA1B0-E602-4D00-AF2F-B6417B71E653}"/>
              </a:ext>
            </a:extLst>
          </p:cNvPr>
          <p:cNvSpPr txBox="1"/>
          <p:nvPr/>
        </p:nvSpPr>
        <p:spPr>
          <a:xfrm>
            <a:off x="539552" y="504666"/>
            <a:ext cx="2592288" cy="830997"/>
          </a:xfrm>
          <a:prstGeom prst="rect">
            <a:avLst/>
          </a:prstGeom>
          <a:noFill/>
        </p:spPr>
        <p:txBody>
          <a:bodyPr wrap="square" rtlCol="0">
            <a:spAutoFit/>
          </a:bodyPr>
          <a:lstStyle/>
          <a:p>
            <a:pPr algn="ctr"/>
            <a:r>
              <a:rPr lang="es-EC" sz="4800" b="1" dirty="0" smtClean="0">
                <a:solidFill>
                  <a:schemeClr val="accent2">
                    <a:lumMod val="50000"/>
                  </a:schemeClr>
                </a:solidFill>
                <a:latin typeface="Arial" panose="020B0604020202020204" pitchFamily="34" charset="0"/>
                <a:cs typeface="Arial" panose="020B0604020202020204" pitchFamily="34" charset="0"/>
              </a:rPr>
              <a:t>MISIÓN </a:t>
            </a:r>
            <a:endParaRPr lang="es-EC" sz="4800" b="1" dirty="0">
              <a:solidFill>
                <a:schemeClr val="accent2">
                  <a:lumMod val="50000"/>
                </a:schemeClr>
              </a:solidFill>
              <a:latin typeface="Arial" panose="020B0604020202020204" pitchFamily="34" charset="0"/>
              <a:cs typeface="Arial" panose="020B0604020202020204" pitchFamily="34" charset="0"/>
            </a:endParaRPr>
          </a:p>
        </p:txBody>
      </p:sp>
      <p:pic>
        <p:nvPicPr>
          <p:cNvPr id="16" name="Imagen 15">
            <a:extLst>
              <a:ext uri="{FF2B5EF4-FFF2-40B4-BE49-F238E27FC236}">
                <a16:creationId xmlns:a16="http://schemas.microsoft.com/office/drawing/2014/main" xmlns="" id="{ABCE4B78-C814-46D5-949F-5627B3E515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100435"/>
            <a:ext cx="3101018" cy="1260363"/>
          </a:xfrm>
          <a:prstGeom prst="rect">
            <a:avLst/>
          </a:prstGeom>
        </p:spPr>
      </p:pic>
      <p:sp>
        <p:nvSpPr>
          <p:cNvPr id="17" name="CuadroTexto 16">
            <a:extLst>
              <a:ext uri="{FF2B5EF4-FFF2-40B4-BE49-F238E27FC236}">
                <a16:creationId xmlns:a16="http://schemas.microsoft.com/office/drawing/2014/main" xmlns="" id="{71CF1757-2C9F-42E5-A07B-2BD2CD86F1BD}"/>
              </a:ext>
            </a:extLst>
          </p:cNvPr>
          <p:cNvSpPr txBox="1"/>
          <p:nvPr/>
        </p:nvSpPr>
        <p:spPr>
          <a:xfrm>
            <a:off x="323528" y="2204864"/>
            <a:ext cx="8424936" cy="3046988"/>
          </a:xfrm>
          <a:prstGeom prst="rect">
            <a:avLst/>
          </a:prstGeom>
          <a:noFill/>
        </p:spPr>
        <p:txBody>
          <a:bodyPr wrap="square" rtlCol="0">
            <a:spAutoFit/>
          </a:bodyPr>
          <a:lstStyle/>
          <a:p>
            <a:pPr algn="just"/>
            <a:r>
              <a:rPr lang="es-EC" sz="2400" dirty="0"/>
              <a:t>Realizar inscripciones de instrumentos públicos, títulos y demás documentos que la Ley exige o permite que se inscriban; servir de medio de tradición de bienes raíces y de otros derechos reales constituidos en ellos; dar publicidad a los contratos y actos que trasladen el dominio o imponen gravámenes o limitación a dicho dominio; y, garantizar la autenticidad y seguridad de los títulos, instrumentos públicos y documentos que deben registrarse.</a:t>
            </a:r>
          </a:p>
        </p:txBody>
      </p:sp>
    </p:spTree>
    <p:extLst>
      <p:ext uri="{BB962C8B-B14F-4D97-AF65-F5344CB8AC3E}">
        <p14:creationId xmlns:p14="http://schemas.microsoft.com/office/powerpoint/2010/main" val="24339994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ABCE4B78-C814-46D5-949F-5627B3E515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100435"/>
            <a:ext cx="3101018" cy="1260363"/>
          </a:xfrm>
          <a:prstGeom prst="rect">
            <a:avLst/>
          </a:prstGeom>
        </p:spPr>
      </p:pic>
      <p:sp>
        <p:nvSpPr>
          <p:cNvPr id="5" name="CuadroTexto 4">
            <a:extLst>
              <a:ext uri="{FF2B5EF4-FFF2-40B4-BE49-F238E27FC236}">
                <a16:creationId xmlns:a16="http://schemas.microsoft.com/office/drawing/2014/main" xmlns="" id="{44CA413E-8426-4B18-9E8F-88083A65F6BC}"/>
              </a:ext>
            </a:extLst>
          </p:cNvPr>
          <p:cNvSpPr txBox="1"/>
          <p:nvPr/>
        </p:nvSpPr>
        <p:spPr>
          <a:xfrm>
            <a:off x="467544" y="529801"/>
            <a:ext cx="2592288" cy="830997"/>
          </a:xfrm>
          <a:prstGeom prst="rect">
            <a:avLst/>
          </a:prstGeom>
          <a:noFill/>
        </p:spPr>
        <p:txBody>
          <a:bodyPr wrap="square" rtlCol="0">
            <a:spAutoFit/>
          </a:bodyPr>
          <a:lstStyle/>
          <a:p>
            <a:pPr algn="ctr"/>
            <a:r>
              <a:rPr lang="es-EC" sz="4800" b="1" dirty="0" smtClean="0">
                <a:solidFill>
                  <a:schemeClr val="accent2">
                    <a:lumMod val="50000"/>
                  </a:schemeClr>
                </a:solidFill>
                <a:latin typeface="Arial" panose="020B0604020202020204" pitchFamily="34" charset="0"/>
                <a:cs typeface="Arial" panose="020B0604020202020204" pitchFamily="34" charset="0"/>
              </a:rPr>
              <a:t>VISIÓN  </a:t>
            </a:r>
            <a:endParaRPr lang="es-EC" sz="4800" b="1" dirty="0">
              <a:solidFill>
                <a:schemeClr val="accent2">
                  <a:lumMod val="50000"/>
                </a:schemeClr>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xmlns="" id="{55F7252E-17FB-4057-999E-A4475A04672A}"/>
              </a:ext>
            </a:extLst>
          </p:cNvPr>
          <p:cNvSpPr txBox="1"/>
          <p:nvPr/>
        </p:nvSpPr>
        <p:spPr>
          <a:xfrm>
            <a:off x="395536" y="2459797"/>
            <a:ext cx="8424936" cy="3108543"/>
          </a:xfrm>
          <a:prstGeom prst="rect">
            <a:avLst/>
          </a:prstGeom>
          <a:noFill/>
        </p:spPr>
        <p:txBody>
          <a:bodyPr wrap="square" rtlCol="0">
            <a:spAutoFit/>
          </a:bodyPr>
          <a:lstStyle/>
          <a:p>
            <a:pPr algn="just"/>
            <a:r>
              <a:rPr lang="es-EC" sz="2800" dirty="0"/>
              <a:t>Constituirse en una entidad de excelencia en la prestación del servicio registral e informativo. A través del, mejoramiento de los procesos, con talento humano capacitado y tecnología de punta, para satisfacer los requerimientos de usuarios e instituciones; y, ser referente como modelo de gestión autónoma.</a:t>
            </a:r>
          </a:p>
        </p:txBody>
      </p:sp>
    </p:spTree>
    <p:extLst>
      <p:ext uri="{BB962C8B-B14F-4D97-AF65-F5344CB8AC3E}">
        <p14:creationId xmlns:p14="http://schemas.microsoft.com/office/powerpoint/2010/main" val="12147479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36135175-1CB1-438F-91ED-69B50552C4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927" y="79960"/>
            <a:ext cx="3101018" cy="1260363"/>
          </a:xfrm>
          <a:prstGeom prst="rect">
            <a:avLst/>
          </a:prstGeom>
        </p:spPr>
      </p:pic>
      <p:sp>
        <p:nvSpPr>
          <p:cNvPr id="8" name="Marcador de contenido 2"/>
          <p:cNvSpPr txBox="1">
            <a:spLocks/>
          </p:cNvSpPr>
          <p:nvPr/>
        </p:nvSpPr>
        <p:spPr>
          <a:xfrm>
            <a:off x="107504" y="1772816"/>
            <a:ext cx="8496944" cy="4351338"/>
          </a:xfrm>
          <a:prstGeom prst="rect">
            <a:avLst/>
          </a:prstGeom>
          <a:noFill/>
          <a:ln>
            <a:noFill/>
          </a:ln>
        </p:spPr>
        <p:txBody>
          <a:bodyPr spcFirstLastPara="1" wrap="square" lIns="91425" tIns="91425" rIns="91425" bIns="91425" anchor="t" anchorCtr="0">
            <a:normAutofit fontScale="77500" lnSpcReduction="20000"/>
          </a:bodyPr>
          <a:lstStyle>
            <a:defPPr marR="0" lvl="0" algn="l" rtl="0">
              <a:lnSpc>
                <a:spcPct val="100000"/>
              </a:lnSpc>
              <a:spcBef>
                <a:spcPts val="0"/>
              </a:spcBef>
              <a:spcAft>
                <a:spcPts val="0"/>
              </a:spcAft>
            </a:defPPr>
            <a:lvl1pPr marL="457200" marR="0" lvl="0"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999999"/>
                </a:solidFill>
                <a:latin typeface="Fira Sans Condensed Light"/>
                <a:ea typeface="Fira Sans Condensed Light"/>
                <a:cs typeface="Fira Sans Condensed Light"/>
                <a:sym typeface="Fira Sans Condensed Light"/>
              </a:defRPr>
            </a:lvl1pPr>
            <a:lvl2pPr marL="914400" marR="0" lvl="1"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2pPr>
            <a:lvl3pPr marL="1371600" marR="0" lvl="2"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3pPr>
            <a:lvl4pPr marL="1828800" marR="0" lvl="3"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4pPr>
            <a:lvl5pPr marL="2286000" marR="0" lvl="4"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5pPr>
            <a:lvl6pPr marL="2743200" marR="0" lvl="5"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6pPr>
            <a:lvl7pPr marL="3200400" marR="0" lvl="6"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7pPr>
            <a:lvl8pPr marL="3657600" marR="0" lvl="7"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8pPr>
            <a:lvl9pPr marL="4114800" marR="0" lvl="8" indent="-330200" algn="l" rtl="0" eaLnBrk="1" hangingPunct="1">
              <a:lnSpc>
                <a:spcPct val="100000"/>
              </a:lnSpc>
              <a:spcBef>
                <a:spcPts val="0"/>
              </a:spcBef>
              <a:spcAft>
                <a:spcPts val="0"/>
              </a:spcAft>
              <a:buClr>
                <a:srgbClr val="999999"/>
              </a:buClr>
              <a:buSzPts val="1600"/>
              <a:buFont typeface="Fira Sans Condensed Light"/>
              <a:buNone/>
              <a:defRPr sz="1200" b="0" i="0" u="none" strike="noStrike" cap="none">
                <a:solidFill>
                  <a:srgbClr val="666666"/>
                </a:solidFill>
                <a:latin typeface="Fira Sans Condensed Light"/>
                <a:ea typeface="Fira Sans Condensed Light"/>
                <a:cs typeface="Fira Sans Condensed Light"/>
                <a:sym typeface="Fira Sans Condensed Light"/>
              </a:defRPr>
            </a:lvl9pPr>
          </a:lstStyle>
          <a:p>
            <a:pPr marL="469900" indent="-342900" algn="just">
              <a:lnSpc>
                <a:spcPct val="150000"/>
              </a:lnSpc>
              <a:buFont typeface="Wingdings" panose="05000000000000000000" pitchFamily="2" charset="2"/>
              <a:buChar char="Ø"/>
            </a:pPr>
            <a:r>
              <a:rPr lang="es-EC" sz="2500" dirty="0" smtClean="0">
                <a:solidFill>
                  <a:schemeClr val="tx1"/>
                </a:solidFill>
                <a:latin typeface="Arial" panose="020B0604020202020204" pitchFamily="34" charset="0"/>
                <a:cs typeface="Arial" panose="020B0604020202020204" pitchFamily="34" charset="0"/>
              </a:rPr>
              <a:t>Somos  la institución encargada de realizar </a:t>
            </a:r>
            <a:r>
              <a:rPr lang="es-EC" sz="2500" b="1" dirty="0" smtClean="0">
                <a:solidFill>
                  <a:schemeClr val="tx1"/>
                </a:solidFill>
                <a:latin typeface="Arial" panose="020B0604020202020204" pitchFamily="34" charset="0"/>
                <a:cs typeface="Arial" panose="020B0604020202020204" pitchFamily="34" charset="0"/>
              </a:rPr>
              <a:t>las inscripciones de los instrumentos públicos, títulos y demás documentos</a:t>
            </a:r>
            <a:r>
              <a:rPr lang="es-EC" sz="2500" dirty="0" smtClean="0">
                <a:solidFill>
                  <a:schemeClr val="tx1"/>
                </a:solidFill>
                <a:latin typeface="Arial" panose="020B0604020202020204" pitchFamily="34" charset="0"/>
                <a:cs typeface="Arial" panose="020B0604020202020204" pitchFamily="34" charset="0"/>
              </a:rPr>
              <a:t> que la ley exige o permite que se inscriban en los registros correspondientes</a:t>
            </a:r>
          </a:p>
          <a:p>
            <a:pPr marL="171450" indent="-171450" algn="just">
              <a:lnSpc>
                <a:spcPct val="150000"/>
              </a:lnSpc>
              <a:buFont typeface="Wingdings" panose="05000000000000000000" pitchFamily="2" charset="2"/>
              <a:buChar char="Ø"/>
            </a:pPr>
            <a:endParaRPr lang="es-EC" dirty="0" smtClean="0">
              <a:solidFill>
                <a:schemeClr val="tx1"/>
              </a:solidFill>
              <a:latin typeface="Arial" panose="020B0604020202020204" pitchFamily="34" charset="0"/>
              <a:cs typeface="Arial" panose="020B0604020202020204" pitchFamily="34" charset="0"/>
            </a:endParaRPr>
          </a:p>
          <a:p>
            <a:pPr marL="469900" indent="-342900" algn="just">
              <a:lnSpc>
                <a:spcPct val="150000"/>
              </a:lnSpc>
              <a:buFont typeface="Wingdings" panose="05000000000000000000" pitchFamily="2" charset="2"/>
              <a:buChar char="Ø"/>
            </a:pPr>
            <a:r>
              <a:rPr lang="es-EC" sz="2500" dirty="0" smtClean="0">
                <a:solidFill>
                  <a:schemeClr val="tx1"/>
                </a:solidFill>
                <a:latin typeface="Arial" panose="020B0604020202020204" pitchFamily="34" charset="0"/>
                <a:cs typeface="Arial" panose="020B0604020202020204" pitchFamily="34" charset="0"/>
              </a:rPr>
              <a:t>Servir de medio de </a:t>
            </a:r>
            <a:r>
              <a:rPr lang="es-EC" sz="2500" b="1" dirty="0" smtClean="0">
                <a:solidFill>
                  <a:schemeClr val="tx1"/>
                </a:solidFill>
                <a:latin typeface="Arial" panose="020B0604020202020204" pitchFamily="34" charset="0"/>
                <a:cs typeface="Arial" panose="020B0604020202020204" pitchFamily="34" charset="0"/>
              </a:rPr>
              <a:t>tradición de los bienes raíces </a:t>
            </a:r>
            <a:r>
              <a:rPr lang="es-EC" sz="2500" dirty="0" smtClean="0">
                <a:solidFill>
                  <a:schemeClr val="tx1"/>
                </a:solidFill>
                <a:latin typeface="Arial" panose="020B0604020202020204" pitchFamily="34" charset="0"/>
                <a:cs typeface="Arial" panose="020B0604020202020204" pitchFamily="34" charset="0"/>
              </a:rPr>
              <a:t>y de otros derechos reales constituidos en ellos;</a:t>
            </a:r>
          </a:p>
          <a:p>
            <a:pPr marL="171450" indent="-171450" algn="just">
              <a:lnSpc>
                <a:spcPct val="150000"/>
              </a:lnSpc>
              <a:buFont typeface="Wingdings" panose="05000000000000000000" pitchFamily="2" charset="2"/>
              <a:buChar char="Ø"/>
            </a:pPr>
            <a:endParaRPr lang="es-EC" sz="1100" dirty="0" smtClean="0">
              <a:solidFill>
                <a:schemeClr val="tx1"/>
              </a:solidFill>
              <a:latin typeface="Arial" panose="020B0604020202020204" pitchFamily="34" charset="0"/>
              <a:cs typeface="Arial" panose="020B0604020202020204" pitchFamily="34" charset="0"/>
            </a:endParaRPr>
          </a:p>
          <a:p>
            <a:pPr marL="469900" indent="-342900" algn="just">
              <a:lnSpc>
                <a:spcPct val="150000"/>
              </a:lnSpc>
              <a:buFont typeface="Wingdings" panose="05000000000000000000" pitchFamily="2" charset="2"/>
              <a:buChar char="Ø"/>
            </a:pPr>
            <a:r>
              <a:rPr lang="es-EC" sz="2500" dirty="0" smtClean="0">
                <a:solidFill>
                  <a:schemeClr val="tx1"/>
                </a:solidFill>
                <a:latin typeface="Arial" panose="020B0604020202020204" pitchFamily="34" charset="0"/>
                <a:cs typeface="Arial" panose="020B0604020202020204" pitchFamily="34" charset="0"/>
              </a:rPr>
              <a:t>Dar publicidad a los contratos y actos que trasladen el dominio de los mismos bienes raíces o imponen gravámenes o limitación a dicho dominio y </a:t>
            </a:r>
            <a:r>
              <a:rPr lang="es-EC" sz="2500" b="1" dirty="0" smtClean="0">
                <a:solidFill>
                  <a:schemeClr val="tx1"/>
                </a:solidFill>
                <a:latin typeface="Arial" panose="020B0604020202020204" pitchFamily="34" charset="0"/>
                <a:cs typeface="Arial" panose="020B0604020202020204" pitchFamily="34" charset="0"/>
              </a:rPr>
              <a:t>garantizar la autenticidad y seguridad de los títulos instrumentos públicos</a:t>
            </a:r>
            <a:r>
              <a:rPr lang="es-EC" sz="2500" dirty="0" smtClean="0">
                <a:solidFill>
                  <a:schemeClr val="tx1"/>
                </a:solidFill>
                <a:latin typeface="Arial" panose="020B0604020202020204" pitchFamily="34" charset="0"/>
                <a:cs typeface="Arial" panose="020B0604020202020204" pitchFamily="34" charset="0"/>
              </a:rPr>
              <a:t> y documentos que deben registrarse.</a:t>
            </a:r>
            <a:endParaRPr lang="es-EC" sz="2500" dirty="0">
              <a:solidFill>
                <a:schemeClr val="tx1"/>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xmlns="" id="{44CA413E-8426-4B18-9E8F-88083A65F6BC}"/>
              </a:ext>
            </a:extLst>
          </p:cNvPr>
          <p:cNvSpPr txBox="1"/>
          <p:nvPr/>
        </p:nvSpPr>
        <p:spPr>
          <a:xfrm>
            <a:off x="142034" y="509326"/>
            <a:ext cx="4536504" cy="830997"/>
          </a:xfrm>
          <a:prstGeom prst="rect">
            <a:avLst/>
          </a:prstGeom>
          <a:noFill/>
        </p:spPr>
        <p:txBody>
          <a:bodyPr wrap="square" rtlCol="0">
            <a:spAutoFit/>
          </a:bodyPr>
          <a:lstStyle/>
          <a:p>
            <a:pPr algn="ctr"/>
            <a:r>
              <a:rPr lang="es-EC" sz="4800" b="1" dirty="0" smtClean="0">
                <a:solidFill>
                  <a:schemeClr val="tx1"/>
                </a:solidFill>
                <a:latin typeface="Arial" panose="020B0604020202020204" pitchFamily="34" charset="0"/>
                <a:cs typeface="Arial" panose="020B0604020202020204" pitchFamily="34" charset="0"/>
              </a:rPr>
              <a:t>OBJETIVOS  </a:t>
            </a:r>
            <a:endParaRPr lang="es-EC" sz="4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2054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2747EE1D-C4D7-4AA3-8A8D-180C45B8974F}"/>
              </a:ext>
            </a:extLst>
          </p:cNvPr>
          <p:cNvSpPr txBox="1"/>
          <p:nvPr/>
        </p:nvSpPr>
        <p:spPr>
          <a:xfrm>
            <a:off x="251520" y="278618"/>
            <a:ext cx="3126338" cy="954107"/>
          </a:xfrm>
          <a:prstGeom prst="rect">
            <a:avLst/>
          </a:prstGeom>
          <a:noFill/>
        </p:spPr>
        <p:txBody>
          <a:bodyPr wrap="square" rtlCol="0">
            <a:spAutoFit/>
          </a:bodyPr>
          <a:lstStyle/>
          <a:p>
            <a:r>
              <a:rPr lang="es-EC" sz="2800" b="1" dirty="0"/>
              <a:t>ESTRUCTURA </a:t>
            </a:r>
            <a:endParaRPr lang="es-EC" sz="2800" b="1" dirty="0" smtClean="0"/>
          </a:p>
          <a:p>
            <a:r>
              <a:rPr lang="es-EC" sz="2800" b="1" dirty="0" smtClean="0"/>
              <a:t>ORGÁNICA </a:t>
            </a:r>
            <a:endParaRPr lang="es-EC" sz="2800" b="1" dirty="0"/>
          </a:p>
        </p:txBody>
      </p:sp>
      <p:pic>
        <p:nvPicPr>
          <p:cNvPr id="11" name="Imagen 10">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090" y="0"/>
            <a:ext cx="1048668" cy="926729"/>
          </a:xfrm>
          <a:prstGeom prst="rect">
            <a:avLst/>
          </a:prstGeom>
          <a:solidFill>
            <a:schemeClr val="accent2"/>
          </a:solidFill>
        </p:spPr>
      </p:pic>
      <p:pic>
        <p:nvPicPr>
          <p:cNvPr id="13" name="Imagen 12">
            <a:extLst>
              <a:ext uri="{FF2B5EF4-FFF2-40B4-BE49-F238E27FC236}">
                <a16:creationId xmlns:a16="http://schemas.microsoft.com/office/drawing/2014/main" xmlns="" id="{BBE8E9A9-A306-4A66-810F-4506FB5B62BD}"/>
              </a:ext>
            </a:extLst>
          </p:cNvPr>
          <p:cNvPicPr>
            <a:picLocks noChangeAspect="1"/>
          </p:cNvPicPr>
          <p:nvPr/>
        </p:nvPicPr>
        <p:blipFill>
          <a:blip r:embed="rId3"/>
          <a:stretch>
            <a:fillRect/>
          </a:stretch>
        </p:blipFill>
        <p:spPr>
          <a:xfrm>
            <a:off x="323529" y="755673"/>
            <a:ext cx="8485202" cy="5553648"/>
          </a:xfrm>
          <a:prstGeom prst="rect">
            <a:avLst/>
          </a:prstGeom>
        </p:spPr>
      </p:pic>
    </p:spTree>
    <p:extLst>
      <p:ext uri="{BB962C8B-B14F-4D97-AF65-F5344CB8AC3E}">
        <p14:creationId xmlns:p14="http://schemas.microsoft.com/office/powerpoint/2010/main" val="27740896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53800" y="2420888"/>
            <a:ext cx="7262616" cy="1721160"/>
          </a:xfrm>
        </p:spPr>
        <p:txBody>
          <a:bodyPr/>
          <a:lstStyle/>
          <a:p>
            <a:pPr algn="ctr"/>
            <a:r>
              <a:rPr lang="es-MX" dirty="0" smtClean="0">
                <a:solidFill>
                  <a:schemeClr val="tx1"/>
                </a:solidFill>
                <a:latin typeface="Arial" panose="020B0604020202020204" pitchFamily="34" charset="0"/>
                <a:cs typeface="Arial" panose="020B0604020202020204" pitchFamily="34" charset="0"/>
              </a:rPr>
              <a:t>Rendición de Cuentas  Año 2.020</a:t>
            </a:r>
            <a:endParaRPr lang="es-MX" dirty="0">
              <a:solidFill>
                <a:schemeClr val="tx1"/>
              </a:solidFill>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691680" y="5661248"/>
            <a:ext cx="6048672" cy="432048"/>
          </a:xfrm>
        </p:spPr>
        <p:txBody>
          <a:bodyPr/>
          <a:lstStyle/>
          <a:p>
            <a:pPr algn="ctr"/>
            <a:r>
              <a:rPr lang="es-MX" dirty="0" smtClean="0">
                <a:solidFill>
                  <a:schemeClr val="tx1"/>
                </a:solidFill>
                <a:latin typeface="Arial" panose="020B0604020202020204" pitchFamily="34" charset="0"/>
                <a:cs typeface="Arial" panose="020B0604020202020204" pitchFamily="34" charset="0"/>
              </a:rPr>
              <a:t>Base Legal: Constitución, Leyes y Resoluciones</a:t>
            </a:r>
            <a:endParaRPr lang="es-MX" dirty="0">
              <a:solidFill>
                <a:schemeClr val="tx1"/>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xmlns="" id="{A1AAADC6-4FF7-4145-8F7D-38236ABBB5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332656"/>
            <a:ext cx="3101018" cy="1260363"/>
          </a:xfrm>
          <a:prstGeom prst="rect">
            <a:avLst/>
          </a:prstGeom>
        </p:spPr>
      </p:pic>
    </p:spTree>
    <p:extLst>
      <p:ext uri="{BB962C8B-B14F-4D97-AF65-F5344CB8AC3E}">
        <p14:creationId xmlns:p14="http://schemas.microsoft.com/office/powerpoint/2010/main" val="21729216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2852936"/>
            <a:ext cx="8136904" cy="2441240"/>
          </a:xfrm>
        </p:spPr>
        <p:txBody>
          <a:bodyPr/>
          <a:lstStyle/>
          <a:p>
            <a:pPr algn="ctr"/>
            <a:r>
              <a:rPr lang="es-EC" sz="3600" dirty="0">
                <a:latin typeface="Arial" panose="020B0604020202020204" pitchFamily="34" charset="0"/>
                <a:cs typeface="Arial" panose="020B0604020202020204" pitchFamily="34" charset="0"/>
              </a:rPr>
              <a:t>Se refiere al proceso en el que todos los ciudadanos vigilan y evalúan el actuar responsable de los servidores públicos por medio de mecanismos como la transparencia y la fiscalización</a:t>
            </a:r>
            <a:endParaRPr lang="es-MX" sz="3600" dirty="0">
              <a:latin typeface="Arial" panose="020B0604020202020204" pitchFamily="34" charset="0"/>
              <a:cs typeface="Arial" panose="020B0604020202020204" pitchFamily="34" charset="0"/>
            </a:endParaRPr>
          </a:p>
        </p:txBody>
      </p:sp>
      <p:sp>
        <p:nvSpPr>
          <p:cNvPr id="4" name="CuadroTexto 3"/>
          <p:cNvSpPr txBox="1"/>
          <p:nvPr/>
        </p:nvSpPr>
        <p:spPr>
          <a:xfrm>
            <a:off x="1601670" y="692696"/>
            <a:ext cx="5868652" cy="646331"/>
          </a:xfrm>
          <a:prstGeom prst="rect">
            <a:avLst/>
          </a:prstGeom>
          <a:noFill/>
        </p:spPr>
        <p:txBody>
          <a:bodyPr wrap="square" rtlCol="0">
            <a:spAutoFit/>
          </a:bodyPr>
          <a:lstStyle/>
          <a:p>
            <a:r>
              <a:rPr lang="es-MX" sz="3600" b="1" dirty="0" smtClean="0"/>
              <a:t>RENDICIÓN DE CUENTAS</a:t>
            </a:r>
            <a:endParaRPr lang="es-MX" sz="3600" b="1" dirty="0"/>
          </a:p>
        </p:txBody>
      </p:sp>
      <p:pic>
        <p:nvPicPr>
          <p:cNvPr id="5" name="Imagen 4">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090" y="0"/>
            <a:ext cx="1048668" cy="926729"/>
          </a:xfrm>
          <a:prstGeom prst="rect">
            <a:avLst/>
          </a:prstGeom>
          <a:solidFill>
            <a:schemeClr val="accent2"/>
          </a:solidFill>
        </p:spPr>
      </p:pic>
    </p:spTree>
    <p:extLst>
      <p:ext uri="{BB962C8B-B14F-4D97-AF65-F5344CB8AC3E}">
        <p14:creationId xmlns:p14="http://schemas.microsoft.com/office/powerpoint/2010/main" val="9739035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323528" y="2564904"/>
            <a:ext cx="8496944" cy="2880320"/>
          </a:xfrm>
          <a:prstGeom prst="rect">
            <a:avLst/>
          </a:prstGeom>
        </p:spPr>
        <p:txBody>
          <a:bodyPr spcFirstLastPara="1" vert="horz" wrap="square" lIns="91425" tIns="91425" rIns="91425" bIns="91425" rtlCol="0" anchor="t" anchorCtr="0">
            <a:normAutofit/>
          </a:bodyPr>
          <a:lstStyle>
            <a:lvl1pPr marL="91440" lvl="0" indent="-91440" algn="l" defTabSz="914400" rtl="0" eaLnBrk="1" latinLnBrk="0" hangingPunct="1">
              <a:lnSpc>
                <a:spcPct val="90000"/>
              </a:lnSpc>
              <a:spcBef>
                <a:spcPts val="0"/>
              </a:spcBef>
              <a:spcAft>
                <a:spcPts val="0"/>
              </a:spcAft>
              <a:buClr>
                <a:schemeClr val="accent1"/>
              </a:buClr>
              <a:buSzPct val="100000"/>
              <a:buFont typeface="Calibri" panose="020F0502020204030204" pitchFamily="34" charset="0"/>
              <a:buNone/>
              <a:defRPr sz="2000" kern="1200">
                <a:solidFill>
                  <a:srgbClr val="666666"/>
                </a:solidFill>
                <a:latin typeface="+mn-lt"/>
                <a:ea typeface="+mn-ea"/>
                <a:cs typeface="+mn-cs"/>
              </a:defRPr>
            </a:lvl1pPr>
            <a:lvl2pPr marL="384048" lvl="1" indent="-182880" algn="l" defTabSz="914400" rtl="0" eaLnBrk="1" latinLnBrk="0" hangingPunct="1">
              <a:lnSpc>
                <a:spcPct val="90000"/>
              </a:lnSpc>
              <a:spcBef>
                <a:spcPts val="0"/>
              </a:spcBef>
              <a:spcAft>
                <a:spcPts val="0"/>
              </a:spcAft>
              <a:buClr>
                <a:schemeClr val="accent1"/>
              </a:buClr>
              <a:buFont typeface="Calibri" pitchFamily="34" charset="0"/>
              <a:buNone/>
              <a:defRPr sz="1800" kern="1200">
                <a:solidFill>
                  <a:srgbClr val="666666"/>
                </a:solidFill>
                <a:latin typeface="+mn-lt"/>
                <a:ea typeface="+mn-ea"/>
                <a:cs typeface="+mn-cs"/>
              </a:defRPr>
            </a:lvl2pPr>
            <a:lvl3pPr marL="566928" lvl="2" indent="-18288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3pPr>
            <a:lvl4pPr marL="749808" lvl="3" indent="-18288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4pPr>
            <a:lvl5pPr marL="932688" lvl="4" indent="-18288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5pPr>
            <a:lvl6pPr marL="1100000" lvl="5" indent="-22860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6pPr>
            <a:lvl7pPr marL="1300000" lvl="6" indent="-22860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7pPr>
            <a:lvl8pPr marL="1500000" lvl="7" indent="-22860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8pPr>
            <a:lvl9pPr marL="1700000" lvl="8" indent="-228600" algn="l" defTabSz="914400" rtl="0" eaLnBrk="1" latinLnBrk="0" hangingPunct="1">
              <a:lnSpc>
                <a:spcPct val="90000"/>
              </a:lnSpc>
              <a:spcBef>
                <a:spcPts val="0"/>
              </a:spcBef>
              <a:spcAft>
                <a:spcPts val="0"/>
              </a:spcAft>
              <a:buClr>
                <a:schemeClr val="accent1"/>
              </a:buClr>
              <a:buFont typeface="Calibri" pitchFamily="34" charset="0"/>
              <a:buNone/>
              <a:defRPr sz="1400" kern="1200">
                <a:solidFill>
                  <a:srgbClr val="666666"/>
                </a:solidFill>
                <a:latin typeface="+mn-lt"/>
                <a:ea typeface="+mn-ea"/>
                <a:cs typeface="+mn-cs"/>
              </a:defRPr>
            </a:lvl9pPr>
          </a:lstStyle>
          <a:p>
            <a:pPr marL="0" indent="0" algn="just"/>
            <a:r>
              <a:rPr lang="es-EC" sz="3200" dirty="0" smtClean="0">
                <a:solidFill>
                  <a:schemeClr val="tx1"/>
                </a:solidFill>
                <a:latin typeface="Arial" panose="020B0604020202020204" pitchFamily="34" charset="0"/>
                <a:cs typeface="Arial" panose="020B0604020202020204" pitchFamily="34" charset="0"/>
              </a:rPr>
              <a:t>Que incluyen las disposiciones para que las instituciones y entidades creadas por ordenanzas por parte de los Gobiernos Descentralizados deben rendir cuentas a la ciudadanía, establecer procedimientos de transparencia y control público.</a:t>
            </a:r>
            <a:endParaRPr lang="es-EC" sz="3200" dirty="0">
              <a:solidFill>
                <a:schemeClr val="tx1"/>
              </a:solidFill>
              <a:latin typeface="Arial" panose="020B0604020202020204" pitchFamily="34" charset="0"/>
              <a:cs typeface="Arial" panose="020B0604020202020204" pitchFamily="34" charset="0"/>
            </a:endParaRPr>
          </a:p>
        </p:txBody>
      </p:sp>
      <p:sp>
        <p:nvSpPr>
          <p:cNvPr id="5" name="Rectángulo 4"/>
          <p:cNvSpPr/>
          <p:nvPr/>
        </p:nvSpPr>
        <p:spPr>
          <a:xfrm>
            <a:off x="791580" y="548680"/>
            <a:ext cx="7560840" cy="1077218"/>
          </a:xfrm>
          <a:prstGeom prst="rect">
            <a:avLst/>
          </a:prstGeom>
        </p:spPr>
        <p:txBody>
          <a:bodyPr wrap="square">
            <a:spAutoFit/>
          </a:bodyPr>
          <a:lstStyle/>
          <a:p>
            <a:pPr algn="ctr"/>
            <a:r>
              <a:rPr lang="es-EC" sz="3200" b="1" dirty="0">
                <a:solidFill>
                  <a:schemeClr val="tx1"/>
                </a:solidFill>
              </a:rPr>
              <a:t>CONSTITUCIÓN DEL ECUADOR </a:t>
            </a:r>
            <a:br>
              <a:rPr lang="es-EC" sz="3200" b="1" dirty="0">
                <a:solidFill>
                  <a:schemeClr val="tx1"/>
                </a:solidFill>
              </a:rPr>
            </a:br>
            <a:r>
              <a:rPr lang="es-EC" sz="3200" b="1" dirty="0">
                <a:solidFill>
                  <a:schemeClr val="tx1"/>
                </a:solidFill>
              </a:rPr>
              <a:t>ARTÍCULO 255 y 297</a:t>
            </a:r>
            <a:endParaRPr lang="es-MX" sz="3200" b="1" dirty="0">
              <a:solidFill>
                <a:schemeClr val="tx1"/>
              </a:solidFill>
            </a:endParaRPr>
          </a:p>
        </p:txBody>
      </p:sp>
      <p:pic>
        <p:nvPicPr>
          <p:cNvPr id="6" name="Imagen 5">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090" y="0"/>
            <a:ext cx="1048668" cy="926729"/>
          </a:xfrm>
          <a:prstGeom prst="rect">
            <a:avLst/>
          </a:prstGeom>
          <a:solidFill>
            <a:schemeClr val="accent2"/>
          </a:solidFill>
        </p:spPr>
      </p:pic>
    </p:spTree>
    <p:extLst>
      <p:ext uri="{BB962C8B-B14F-4D97-AF65-F5344CB8AC3E}">
        <p14:creationId xmlns:p14="http://schemas.microsoft.com/office/powerpoint/2010/main" val="18049712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899592" y="476672"/>
            <a:ext cx="7488832" cy="10039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b="1" dirty="0" smtClean="0">
                <a:latin typeface="Arial" panose="020B0604020202020204" pitchFamily="34" charset="0"/>
                <a:cs typeface="Arial" panose="020B0604020202020204" pitchFamily="34" charset="0"/>
              </a:rPr>
              <a:t>LEY ORGÁNICA DEL CONSEJO </a:t>
            </a:r>
          </a:p>
          <a:p>
            <a:pPr marL="0" indent="0" algn="ctr">
              <a:buFont typeface="Arial" panose="020B0604020202020204" pitchFamily="34" charset="0"/>
              <a:buNone/>
            </a:pPr>
            <a:r>
              <a:rPr lang="es-EC" b="1" dirty="0" smtClean="0">
                <a:latin typeface="Arial" panose="020B0604020202020204" pitchFamily="34" charset="0"/>
                <a:cs typeface="Arial" panose="020B0604020202020204" pitchFamily="34" charset="0"/>
              </a:rPr>
              <a:t>DE PARTICIPACIÓN CUIDADANA</a:t>
            </a:r>
            <a:endParaRPr lang="es-EC" b="1"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090" y="0"/>
            <a:ext cx="1048668" cy="926729"/>
          </a:xfrm>
          <a:prstGeom prst="rect">
            <a:avLst/>
          </a:prstGeom>
          <a:solidFill>
            <a:schemeClr val="accent2"/>
          </a:solidFill>
        </p:spPr>
      </p:pic>
      <p:sp>
        <p:nvSpPr>
          <p:cNvPr id="6" name="Rectángulo 5"/>
          <p:cNvSpPr/>
          <p:nvPr/>
        </p:nvSpPr>
        <p:spPr>
          <a:xfrm>
            <a:off x="323528" y="2492896"/>
            <a:ext cx="8424936" cy="3108543"/>
          </a:xfrm>
          <a:prstGeom prst="rect">
            <a:avLst/>
          </a:prstGeom>
        </p:spPr>
        <p:txBody>
          <a:bodyPr wrap="square">
            <a:spAutoFit/>
          </a:bodyPr>
          <a:lstStyle/>
          <a:p>
            <a:pPr marL="0" indent="0" algn="just">
              <a:buFont typeface="Arial" panose="020B0604020202020204" pitchFamily="34" charset="0"/>
              <a:buNone/>
            </a:pPr>
            <a:r>
              <a:rPr lang="es-EC" sz="2800" dirty="0" smtClean="0"/>
              <a:t>Art. 9.- La </a:t>
            </a:r>
            <a:r>
              <a:rPr lang="es-EC" sz="2800" dirty="0"/>
              <a:t>Rendición de cuentas como un proceso sistemático, deliberado, interactivo y universal, que involucra a autoridades, funcionarios y funcionarias, a sus representantes, según sea el caso, que estén obligadas u obligados a informar y someterse a evaluación de la ciudadanía por las acciones u omisiones en el ejercicio de su gestión</a:t>
            </a:r>
          </a:p>
        </p:txBody>
      </p:sp>
    </p:spTree>
    <p:extLst>
      <p:ext uri="{BB962C8B-B14F-4D97-AF65-F5344CB8AC3E}">
        <p14:creationId xmlns:p14="http://schemas.microsoft.com/office/powerpoint/2010/main" val="12386974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99591" y="620688"/>
            <a:ext cx="7488833" cy="920850"/>
          </a:xfrm>
        </p:spPr>
        <p:txBody>
          <a:bodyPr>
            <a:noAutofit/>
          </a:bodyPr>
          <a:lstStyle/>
          <a:p>
            <a:pPr algn="ctr"/>
            <a:r>
              <a:rPr lang="es-EC" sz="2800" b="1" dirty="0" smtClean="0">
                <a:solidFill>
                  <a:schemeClr val="tx1"/>
                </a:solidFill>
                <a:latin typeface="Arial" panose="020B0604020202020204" pitchFamily="34" charset="0"/>
                <a:cs typeface="Arial" panose="020B0604020202020204" pitchFamily="34" charset="0"/>
              </a:rPr>
              <a:t>LEY ORGÁNICA DE TRANSPARENCIA </a:t>
            </a:r>
            <a:br>
              <a:rPr lang="es-EC" sz="2800" b="1" dirty="0" smtClean="0">
                <a:solidFill>
                  <a:schemeClr val="tx1"/>
                </a:solidFill>
                <a:latin typeface="Arial" panose="020B0604020202020204" pitchFamily="34" charset="0"/>
                <a:cs typeface="Arial" panose="020B0604020202020204" pitchFamily="34" charset="0"/>
              </a:rPr>
            </a:br>
            <a:r>
              <a:rPr lang="es-EC" sz="2800" b="1" dirty="0" smtClean="0">
                <a:solidFill>
                  <a:schemeClr val="tx1"/>
                </a:solidFill>
                <a:latin typeface="Arial" panose="020B0604020202020204" pitchFamily="34" charset="0"/>
                <a:cs typeface="Arial" panose="020B0604020202020204" pitchFamily="34" charset="0"/>
              </a:rPr>
              <a:t>Y ACCESO A LA INFORMACIÓN PÚBLICA</a:t>
            </a:r>
            <a:endParaRPr lang="es-EC" sz="2800" b="1" dirty="0">
              <a:solidFill>
                <a:schemeClr val="tx1"/>
              </a:solidFill>
              <a:latin typeface="Arial" panose="020B0604020202020204" pitchFamily="34" charset="0"/>
              <a:cs typeface="Arial" panose="020B0604020202020204" pitchFamily="34" charset="0"/>
            </a:endParaRPr>
          </a:p>
        </p:txBody>
      </p:sp>
      <p:sp>
        <p:nvSpPr>
          <p:cNvPr id="5" name="Rectángulo 4"/>
          <p:cNvSpPr/>
          <p:nvPr/>
        </p:nvSpPr>
        <p:spPr>
          <a:xfrm>
            <a:off x="539552" y="2521059"/>
            <a:ext cx="7992888" cy="2677656"/>
          </a:xfrm>
          <a:prstGeom prst="rect">
            <a:avLst/>
          </a:prstGeom>
        </p:spPr>
        <p:txBody>
          <a:bodyPr wrap="square">
            <a:spAutoFit/>
          </a:bodyPr>
          <a:lstStyle/>
          <a:p>
            <a:pPr algn="ctr"/>
            <a:r>
              <a:rPr lang="es-EC" sz="2400" dirty="0" smtClean="0"/>
              <a:t>Art.1 La </a:t>
            </a:r>
            <a:r>
              <a:rPr lang="es-EC" sz="2400" dirty="0"/>
              <a:t>Ley garantiza y norma el ejercicio del derecho fundamental de las personas a la información conforme a las garantías consagradas en la Constitución Política de la República, Pacto Internacional de Derechos Civiles y Políticos, Convención Interamericana sobre Derechos Humanos y demás instrumentos internacionales vigentes, de los cuales nuestro país es signatario</a:t>
            </a:r>
          </a:p>
        </p:txBody>
      </p:sp>
      <p:pic>
        <p:nvPicPr>
          <p:cNvPr id="6" name="Imagen 5">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090" y="0"/>
            <a:ext cx="1048668" cy="926729"/>
          </a:xfrm>
          <a:prstGeom prst="rect">
            <a:avLst/>
          </a:prstGeom>
          <a:solidFill>
            <a:schemeClr val="accent2"/>
          </a:solidFill>
        </p:spPr>
      </p:pic>
    </p:spTree>
    <p:extLst>
      <p:ext uri="{BB962C8B-B14F-4D97-AF65-F5344CB8AC3E}">
        <p14:creationId xmlns:p14="http://schemas.microsoft.com/office/powerpoint/2010/main" val="25222129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99592" y="373855"/>
            <a:ext cx="7478713" cy="1126432"/>
          </a:xfrm>
          <a:prstGeom prst="rect">
            <a:avLst/>
          </a:prstGeom>
        </p:spPr>
        <p:txBody>
          <a:bodyPr>
            <a:spAutoFit/>
          </a:bodyPr>
          <a:lstStyle/>
          <a:p>
            <a:pPr algn="ctr"/>
            <a:r>
              <a:rPr lang="es-EC" sz="2400" b="1" dirty="0">
                <a:latin typeface="Arial" panose="020B0604020202020204" pitchFamily="34" charset="0"/>
                <a:cs typeface="Arial" panose="020B0604020202020204" pitchFamily="34" charset="0"/>
              </a:rPr>
              <a:t>RESOLUCIÓN No. </a:t>
            </a:r>
            <a:r>
              <a:rPr lang="es-EC" sz="2400" b="1" dirty="0" smtClean="0">
                <a:latin typeface="Arial" panose="020B0604020202020204" pitchFamily="34" charset="0"/>
                <a:cs typeface="Arial" panose="020B0604020202020204" pitchFamily="34" charset="0"/>
              </a:rPr>
              <a:t>CPCCS-PLE-SG-069-2021-476</a:t>
            </a:r>
            <a:endParaRPr lang="es-EC" sz="2400" b="1" dirty="0">
              <a:latin typeface="Arial" panose="020B0604020202020204" pitchFamily="34" charset="0"/>
              <a:cs typeface="Arial" panose="020B0604020202020204" pitchFamily="34" charset="0"/>
            </a:endParaRPr>
          </a:p>
          <a:p>
            <a:pPr algn="ctr"/>
            <a:r>
              <a:rPr lang="es-EC" sz="2400" b="1" dirty="0" smtClean="0">
                <a:latin typeface="Arial" panose="020B0604020202020204" pitchFamily="34" charset="0"/>
                <a:cs typeface="Arial" panose="020B0604020202020204" pitchFamily="34" charset="0"/>
              </a:rPr>
              <a:t>CONSEJO </a:t>
            </a:r>
            <a:r>
              <a:rPr lang="es-EC" sz="2400" b="1" dirty="0">
                <a:latin typeface="Arial" panose="020B0604020202020204" pitchFamily="34" charset="0"/>
                <a:cs typeface="Arial" panose="020B0604020202020204" pitchFamily="34" charset="0"/>
              </a:rPr>
              <a:t>DE PARTICIPACIÓN CIUDADANA Y CONTROL SOCIAL</a:t>
            </a:r>
            <a:endParaRPr lang="es-MX" sz="2400" b="1" dirty="0">
              <a:latin typeface="Arial" panose="020B0604020202020204" pitchFamily="34" charset="0"/>
              <a:cs typeface="Arial" panose="020B0604020202020204" pitchFamily="34" charset="0"/>
            </a:endParaRPr>
          </a:p>
        </p:txBody>
      </p:sp>
      <p:sp>
        <p:nvSpPr>
          <p:cNvPr id="6" name="Rectángulo 5"/>
          <p:cNvSpPr/>
          <p:nvPr/>
        </p:nvSpPr>
        <p:spPr>
          <a:xfrm>
            <a:off x="246460" y="1916832"/>
            <a:ext cx="8784975" cy="4401205"/>
          </a:xfrm>
          <a:prstGeom prst="rect">
            <a:avLst/>
          </a:prstGeom>
        </p:spPr>
        <p:txBody>
          <a:bodyPr wrap="square">
            <a:spAutoFit/>
          </a:bodyPr>
          <a:lstStyle/>
          <a:p>
            <a:pPr algn="ctr"/>
            <a:r>
              <a:rPr lang="es-EC" sz="1400" b="1" dirty="0" smtClean="0"/>
              <a:t>EL PROCESO DE RENDICIÓN DE CUENTAS SE RIGE POR LOS SIGUIENTES PRINCIPIOS:</a:t>
            </a:r>
          </a:p>
          <a:p>
            <a:pPr algn="just"/>
            <a:endParaRPr lang="es-EC" sz="1400" dirty="0" smtClean="0"/>
          </a:p>
          <a:p>
            <a:pPr marL="342900" indent="-342900" algn="just">
              <a:buAutoNum type="alphaUcParenR"/>
            </a:pPr>
            <a:r>
              <a:rPr lang="es-EC" sz="1400" b="1" dirty="0" smtClean="0"/>
              <a:t>PRINCIPIO DE PARTICIPACIÓN:</a:t>
            </a:r>
            <a:r>
              <a:rPr lang="es-EC" sz="1400" dirty="0" smtClean="0"/>
              <a:t> </a:t>
            </a:r>
            <a:r>
              <a:rPr lang="es-EC" sz="1400" dirty="0"/>
              <a:t>La ciudadanía deberá estar presente en el proceso a efectos </a:t>
            </a:r>
            <a:r>
              <a:rPr lang="es-EC" sz="1400" dirty="0" smtClean="0"/>
              <a:t>de verificar</a:t>
            </a:r>
            <a:r>
              <a:rPr lang="es-EC" sz="1400" dirty="0"/>
              <a:t>, controlar y fiscalizar la gestión, actos y omisiones de los sujetos obligados</a:t>
            </a:r>
            <a:r>
              <a:rPr lang="es-EC" sz="1400" dirty="0" smtClean="0"/>
              <a:t>; </a:t>
            </a:r>
          </a:p>
          <a:p>
            <a:pPr marL="342900" indent="-342900" algn="just">
              <a:buAutoNum type="alphaUcParenR"/>
            </a:pPr>
            <a:endParaRPr lang="es-EC" sz="1400" b="1" dirty="0" smtClean="0"/>
          </a:p>
          <a:p>
            <a:pPr marL="342900" indent="-342900" algn="just">
              <a:buAutoNum type="alphaUcParenR"/>
            </a:pPr>
            <a:r>
              <a:rPr lang="es-EC" sz="1400" b="1" dirty="0" smtClean="0"/>
              <a:t>PRINCIPIO DE TRANSPARENCIA.- </a:t>
            </a:r>
            <a:r>
              <a:rPr lang="es-EC" sz="1400" dirty="0" smtClean="0"/>
              <a:t>La </a:t>
            </a:r>
            <a:r>
              <a:rPr lang="es-EC" sz="1400" dirty="0"/>
              <a:t>información del proceso deberá ser clara, verdadera y </a:t>
            </a:r>
            <a:r>
              <a:rPr lang="es-EC" sz="1400" dirty="0" smtClean="0"/>
              <a:t>deberá reflejar </a:t>
            </a:r>
            <a:r>
              <a:rPr lang="es-EC" sz="1400" dirty="0"/>
              <a:t>con objetividad, la realidad de la gestión administrativa de los sujetos </a:t>
            </a:r>
            <a:r>
              <a:rPr lang="es-EC" sz="1400" dirty="0" smtClean="0"/>
              <a:t>obligados</a:t>
            </a:r>
          </a:p>
          <a:p>
            <a:pPr marL="342900" indent="-342900" algn="just">
              <a:buAutoNum type="alphaUcParenR"/>
            </a:pPr>
            <a:endParaRPr lang="es-EC" sz="1400" b="1" dirty="0" smtClean="0"/>
          </a:p>
          <a:p>
            <a:pPr marL="342900" indent="-342900" algn="just">
              <a:buAutoNum type="alphaUcParenR"/>
            </a:pPr>
            <a:r>
              <a:rPr lang="es-EC" sz="1400" b="1" dirty="0" smtClean="0"/>
              <a:t>PRINCIPIO DE DEMOCRACIA.- </a:t>
            </a:r>
            <a:r>
              <a:rPr lang="es-EC" sz="1400" dirty="0" smtClean="0"/>
              <a:t>El </a:t>
            </a:r>
            <a:r>
              <a:rPr lang="es-EC" sz="1400" dirty="0"/>
              <a:t>proceso permitirá que la ciudadanía participe y debata sobre </a:t>
            </a:r>
            <a:r>
              <a:rPr lang="es-EC" sz="1400" dirty="0" smtClean="0"/>
              <a:t>lo informado </a:t>
            </a:r>
            <a:r>
              <a:rPr lang="es-EC" sz="1400" dirty="0"/>
              <a:t>por los sujetos </a:t>
            </a:r>
            <a:r>
              <a:rPr lang="es-EC" sz="1400" dirty="0" smtClean="0"/>
              <a:t>obligados;</a:t>
            </a:r>
          </a:p>
          <a:p>
            <a:pPr marL="342900" indent="-342900" algn="just">
              <a:buAutoNum type="alphaUcParenR"/>
            </a:pPr>
            <a:endParaRPr lang="es-EC" sz="1400" b="1" dirty="0" smtClean="0"/>
          </a:p>
          <a:p>
            <a:pPr marL="342900" indent="-342900" algn="just">
              <a:buAutoNum type="alphaUcParenR"/>
            </a:pPr>
            <a:r>
              <a:rPr lang="es-EC" sz="1400" b="1" dirty="0" smtClean="0"/>
              <a:t>PRINCIPIO DE PUBLICIDAD.- </a:t>
            </a:r>
            <a:r>
              <a:rPr lang="es-EC" sz="1400" dirty="0" smtClean="0"/>
              <a:t>La </a:t>
            </a:r>
            <a:r>
              <a:rPr lang="es-EC" sz="1400" dirty="0"/>
              <a:t>información del proceso debe estar a disposición de la ciudadanía </a:t>
            </a:r>
            <a:r>
              <a:rPr lang="es-EC" sz="1400" dirty="0" smtClean="0"/>
              <a:t>a través </a:t>
            </a:r>
            <a:r>
              <a:rPr lang="es-EC" sz="1400" dirty="0"/>
              <a:t>de la página </a:t>
            </a:r>
            <a:r>
              <a:rPr lang="es-EC" sz="1400" dirty="0" smtClean="0"/>
              <a:t>web. </a:t>
            </a:r>
            <a:r>
              <a:rPr lang="es-EC" sz="1400" dirty="0"/>
              <a:t>Se garantizará la mayor difusión posible de la información, </a:t>
            </a:r>
            <a:r>
              <a:rPr lang="es-EC" sz="1400" dirty="0" smtClean="0"/>
              <a:t>de forma </a:t>
            </a:r>
            <a:r>
              <a:rPr lang="es-EC" sz="1400" dirty="0"/>
              <a:t>completa y asequible para la </a:t>
            </a:r>
            <a:r>
              <a:rPr lang="es-EC" sz="1400" dirty="0" smtClean="0"/>
              <a:t>ciudadanía;</a:t>
            </a:r>
          </a:p>
          <a:p>
            <a:pPr marL="342900" indent="-342900" algn="just">
              <a:buAutoNum type="alphaUcParenR"/>
            </a:pPr>
            <a:endParaRPr lang="es-EC" sz="1400" b="1" dirty="0" smtClean="0"/>
          </a:p>
          <a:p>
            <a:pPr marL="342900" indent="-342900" algn="just">
              <a:buAutoNum type="alphaUcParenR"/>
            </a:pPr>
            <a:r>
              <a:rPr lang="es-EC" sz="1400" b="1" dirty="0" smtClean="0"/>
              <a:t>PRINCIPIO DE CONTINUIDAD.- </a:t>
            </a:r>
            <a:r>
              <a:rPr lang="es-EC" sz="1400" dirty="0" smtClean="0"/>
              <a:t>El </a:t>
            </a:r>
            <a:r>
              <a:rPr lang="es-EC" sz="1400" dirty="0"/>
              <a:t>proceso es permanente y debe realizarse al menos una vez </a:t>
            </a:r>
            <a:r>
              <a:rPr lang="es-EC" sz="1400" dirty="0" smtClean="0"/>
              <a:t>cada año</a:t>
            </a:r>
            <a:r>
              <a:rPr lang="es-EC" sz="1400" dirty="0"/>
              <a:t>; y</a:t>
            </a:r>
            <a:r>
              <a:rPr lang="es-EC" sz="1400" dirty="0" smtClean="0"/>
              <a:t>, </a:t>
            </a:r>
          </a:p>
          <a:p>
            <a:pPr marL="342900" indent="-342900" algn="just">
              <a:buAutoNum type="alphaUcParenR"/>
            </a:pPr>
            <a:endParaRPr lang="es-EC" sz="1400" b="1" dirty="0" smtClean="0"/>
          </a:p>
          <a:p>
            <a:pPr marL="342900" indent="-342900" algn="just">
              <a:buAutoNum type="alphaUcParenR"/>
            </a:pPr>
            <a:r>
              <a:rPr lang="es-EC" sz="1400" b="1" dirty="0" smtClean="0"/>
              <a:t>PRINCIPIO DE INTERACTIVIDAD.- </a:t>
            </a:r>
            <a:r>
              <a:rPr lang="es-EC" sz="1400" dirty="0" smtClean="0"/>
              <a:t>El </a:t>
            </a:r>
            <a:r>
              <a:rPr lang="es-EC" sz="1400" dirty="0"/>
              <a:t>proceso debe promover un diálogo entre las autoridades y la</a:t>
            </a:r>
          </a:p>
          <a:p>
            <a:pPr algn="just"/>
            <a:r>
              <a:rPr lang="es-EC" sz="1400" dirty="0"/>
              <a:t>ciudadanía.</a:t>
            </a:r>
          </a:p>
        </p:txBody>
      </p:sp>
      <p:pic>
        <p:nvPicPr>
          <p:cNvPr id="7" name="Imagen 6">
            <a:extLst>
              <a:ext uri="{FF2B5EF4-FFF2-40B4-BE49-F238E27FC236}">
                <a16:creationId xmlns:a16="http://schemas.microsoft.com/office/drawing/2014/main" xmlns="" id="{8836B610-30DC-42A5-B95D-3D7D3569A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1434" y="1"/>
            <a:ext cx="865324" cy="764704"/>
          </a:xfrm>
          <a:prstGeom prst="rect">
            <a:avLst/>
          </a:prstGeom>
          <a:solidFill>
            <a:schemeClr val="accent2"/>
          </a:solidFill>
        </p:spPr>
      </p:pic>
    </p:spTree>
    <p:extLst>
      <p:ext uri="{BB962C8B-B14F-4D97-AF65-F5344CB8AC3E}">
        <p14:creationId xmlns:p14="http://schemas.microsoft.com/office/powerpoint/2010/main" val="40485792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2636912"/>
            <a:ext cx="7046592" cy="2585256"/>
          </a:xfrm>
        </p:spPr>
        <p:txBody>
          <a:bodyPr/>
          <a:lstStyle/>
          <a:p>
            <a:pPr algn="ctr"/>
            <a:r>
              <a:rPr lang="es-MX" b="1" dirty="0" smtClean="0">
                <a:solidFill>
                  <a:schemeClr val="tx1"/>
                </a:solidFill>
                <a:latin typeface="Arial" panose="020B0604020202020204" pitchFamily="34" charset="0"/>
                <a:cs typeface="Arial" panose="020B0604020202020204" pitchFamily="34" charset="0"/>
              </a:rPr>
              <a:t>INFORME ECONÓMICO</a:t>
            </a:r>
            <a:br>
              <a:rPr lang="es-MX" b="1" dirty="0" smtClean="0">
                <a:solidFill>
                  <a:schemeClr val="tx1"/>
                </a:solidFill>
                <a:latin typeface="Arial" panose="020B0604020202020204" pitchFamily="34" charset="0"/>
                <a:cs typeface="Arial" panose="020B0604020202020204" pitchFamily="34" charset="0"/>
              </a:rPr>
            </a:br>
            <a:r>
              <a:rPr lang="es-MX" b="1" dirty="0" smtClean="0">
                <a:solidFill>
                  <a:schemeClr val="tx1"/>
                </a:solidFill>
                <a:latin typeface="Arial" panose="020B0604020202020204" pitchFamily="34" charset="0"/>
                <a:cs typeface="Arial" panose="020B0604020202020204" pitchFamily="34" charset="0"/>
              </a:rPr>
              <a:t>2.020</a:t>
            </a:r>
            <a:endParaRPr lang="es-MX" b="1" dirty="0">
              <a:solidFill>
                <a:schemeClr val="tx1"/>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xmlns="" id="{A1AAADC6-4FF7-4145-8F7D-38236ABBB5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6395" y="260648"/>
            <a:ext cx="3101018" cy="1260363"/>
          </a:xfrm>
          <a:prstGeom prst="rect">
            <a:avLst/>
          </a:prstGeom>
        </p:spPr>
      </p:pic>
    </p:spTree>
    <p:extLst>
      <p:ext uri="{BB962C8B-B14F-4D97-AF65-F5344CB8AC3E}">
        <p14:creationId xmlns:p14="http://schemas.microsoft.com/office/powerpoint/2010/main" val="27961204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lecha curvada hacia la derecha 21"/>
          <p:cNvSpPr/>
          <p:nvPr/>
        </p:nvSpPr>
        <p:spPr>
          <a:xfrm rot="5608675" flipH="1">
            <a:off x="3929609" y="4694292"/>
            <a:ext cx="668468" cy="3609280"/>
          </a:xfrm>
          <a:prstGeom prst="curvedRightArrow">
            <a:avLst>
              <a:gd name="adj1" fmla="val 22074"/>
              <a:gd name="adj2" fmla="val 61162"/>
              <a:gd name="adj3" fmla="val 37855"/>
            </a:avLst>
          </a:prstGeom>
          <a:solidFill>
            <a:schemeClr val="accent1">
              <a:alpha val="50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s-EC">
              <a:solidFill>
                <a:schemeClr val="tx1"/>
              </a:solidFill>
            </a:endParaRPr>
          </a:p>
        </p:txBody>
      </p:sp>
      <p:pic>
        <p:nvPicPr>
          <p:cNvPr id="5" name="Imagen 4">
            <a:extLst>
              <a:ext uri="{FF2B5EF4-FFF2-40B4-BE49-F238E27FC236}">
                <a16:creationId xmlns:a16="http://schemas.microsoft.com/office/drawing/2014/main" xmlns="" id="{FF253A40-8F9B-4B08-931F-4792C4B08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4408" y="76137"/>
            <a:ext cx="902340" cy="797416"/>
          </a:xfrm>
          <a:prstGeom prst="rect">
            <a:avLst/>
          </a:prstGeom>
          <a:ln>
            <a:solidFill>
              <a:schemeClr val="accent1"/>
            </a:solidFill>
          </a:ln>
        </p:spPr>
      </p:pic>
      <p:sp>
        <p:nvSpPr>
          <p:cNvPr id="2" name="Rectángulo 1"/>
          <p:cNvSpPr/>
          <p:nvPr/>
        </p:nvSpPr>
        <p:spPr>
          <a:xfrm>
            <a:off x="827584" y="476672"/>
            <a:ext cx="7625806" cy="1083502"/>
          </a:xfrm>
          <a:prstGeom prst="rect">
            <a:avLst/>
          </a:prstGeom>
        </p:spPr>
        <p:txBody>
          <a:bodyPr wrap="none">
            <a:spAutoFit/>
          </a:bodyPr>
          <a:lstStyle/>
          <a:p>
            <a:pPr algn="ctr">
              <a:lnSpc>
                <a:spcPct val="107000"/>
              </a:lnSpc>
              <a:spcAft>
                <a:spcPts val="800"/>
              </a:spcAft>
            </a:pPr>
            <a:r>
              <a:rPr lang="es-ES" sz="2800" dirty="0">
                <a:latin typeface="Arial" panose="020B0604020202020204" pitchFamily="34" charset="0"/>
                <a:ea typeface="Calibri" panose="020F0502020204030204" pitchFamily="34" charset="0"/>
                <a:cs typeface="Arial" panose="020B0604020202020204" pitchFamily="34" charset="0"/>
              </a:rPr>
              <a:t>PLAN ESTRATEGICO INSTITUCIONAL 2020 </a:t>
            </a:r>
            <a:endParaRPr lang="es-ES" sz="2800" dirty="0" smtClean="0">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ES" sz="2800" dirty="0" smtClean="0">
                <a:latin typeface="Arial" panose="020B0604020202020204" pitchFamily="34" charset="0"/>
                <a:ea typeface="Calibri" panose="020F0502020204030204" pitchFamily="34" charset="0"/>
                <a:cs typeface="Arial" panose="020B0604020202020204" pitchFamily="34" charset="0"/>
              </a:rPr>
              <a:t>(</a:t>
            </a:r>
            <a:r>
              <a:rPr lang="es-ES" sz="2800" dirty="0">
                <a:latin typeface="Arial" panose="020B0604020202020204" pitchFamily="34" charset="0"/>
                <a:ea typeface="Calibri" panose="020F0502020204030204" pitchFamily="34" charset="0"/>
                <a:cs typeface="Arial" panose="020B0604020202020204" pitchFamily="34" charset="0"/>
              </a:rPr>
              <a:t>P.E.I.)</a:t>
            </a:r>
            <a:endParaRPr lang="es-MX" sz="2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Rectángulo 3"/>
          <p:cNvSpPr/>
          <p:nvPr/>
        </p:nvSpPr>
        <p:spPr>
          <a:xfrm>
            <a:off x="498996" y="2310487"/>
            <a:ext cx="8316416" cy="3034677"/>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s-ES" sz="2000" dirty="0">
                <a:solidFill>
                  <a:schemeClr val="tx1"/>
                </a:solidFill>
                <a:latin typeface="Arial" panose="020B0604020202020204" pitchFamily="34" charset="0"/>
                <a:ea typeface="Calibri" panose="020F0502020204030204" pitchFamily="34" charset="0"/>
                <a:cs typeface="Arial" panose="020B0604020202020204" pitchFamily="34" charset="0"/>
              </a:rPr>
              <a:t>Planificación Operativa Anual  Y  Presupuesto 2020 del Registro De  </a:t>
            </a:r>
            <a:r>
              <a:rPr lang="es-ES" sz="2000" dirty="0" smtClean="0">
                <a:solidFill>
                  <a:schemeClr val="tx1"/>
                </a:solidFill>
                <a:latin typeface="Arial" panose="020B0604020202020204" pitchFamily="34" charset="0"/>
                <a:ea typeface="Calibri" panose="020F0502020204030204" pitchFamily="34" charset="0"/>
                <a:cs typeface="Arial" panose="020B0604020202020204" pitchFamily="34" charset="0"/>
              </a:rPr>
              <a:t>La </a:t>
            </a:r>
            <a:r>
              <a:rPr lang="es-ES" sz="2000" dirty="0">
                <a:solidFill>
                  <a:schemeClr val="tx1"/>
                </a:solidFill>
                <a:latin typeface="Arial" panose="020B0604020202020204" pitchFamily="34" charset="0"/>
                <a:ea typeface="Calibri" panose="020F0502020204030204" pitchFamily="34" charset="0"/>
                <a:cs typeface="Arial" panose="020B0604020202020204" pitchFamily="34" charset="0"/>
              </a:rPr>
              <a:t>Propiedad </a:t>
            </a:r>
            <a:endParaRPr lang="es-MX" sz="20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solidFill>
                  <a:schemeClr val="tx1"/>
                </a:solidFill>
                <a:latin typeface="Arial" panose="020B0604020202020204" pitchFamily="34" charset="0"/>
                <a:ea typeface="Calibri" panose="020F0502020204030204" pitchFamily="34" charset="0"/>
                <a:cs typeface="Arial" panose="020B0604020202020204" pitchFamily="34" charset="0"/>
              </a:rPr>
              <a:t>Ofrecer seguridad jurídica en el tráfico de los bienes inmobiliarios su tradición y dominio</a:t>
            </a:r>
            <a:endParaRPr lang="es-MX" sz="20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solidFill>
                  <a:schemeClr val="tx1"/>
                </a:solidFill>
                <a:latin typeface="Arial" panose="020B0604020202020204" pitchFamily="34" charset="0"/>
                <a:ea typeface="Calibri" panose="020F0502020204030204" pitchFamily="34" charset="0"/>
                <a:cs typeface="Arial" panose="020B0604020202020204" pitchFamily="34" charset="0"/>
              </a:rPr>
              <a:t>Garantizar una integridad, seguridad y Confidencialidad de los datos que guarda y  que son de carácter público y privado</a:t>
            </a:r>
            <a:endParaRPr lang="es-MX" sz="20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solidFill>
                  <a:schemeClr val="tx1"/>
                </a:solidFill>
                <a:latin typeface="Arial" panose="020B0604020202020204" pitchFamily="34" charset="0"/>
                <a:ea typeface="Calibri" panose="020F0502020204030204" pitchFamily="34" charset="0"/>
                <a:cs typeface="Arial" panose="020B0604020202020204" pitchFamily="34" charset="0"/>
              </a:rPr>
              <a:t>Establecer un sistema informático actualizado que garantice una verdadera gestión de calidad y nuevas herramientas tecnológicas</a:t>
            </a:r>
            <a:endParaRPr lang="es-MX"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67400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07704" y="476672"/>
            <a:ext cx="5362365" cy="1077218"/>
          </a:xfrm>
          <a:prstGeom prst="rect">
            <a:avLst/>
          </a:prstGeom>
        </p:spPr>
        <p:txBody>
          <a:bodyPr wrap="none">
            <a:spAutoFit/>
          </a:bodyPr>
          <a:lstStyle/>
          <a:p>
            <a:pPr algn="ctr"/>
            <a:r>
              <a:rPr lang="pt-BR" sz="3200" dirty="0"/>
              <a:t>PLAN OPERATIVO ANUAL </a:t>
            </a:r>
            <a:endParaRPr lang="pt-BR" sz="3200" dirty="0" smtClean="0"/>
          </a:p>
          <a:p>
            <a:pPr algn="ctr"/>
            <a:r>
              <a:rPr lang="pt-BR" sz="3200" dirty="0" smtClean="0"/>
              <a:t>(</a:t>
            </a:r>
            <a:r>
              <a:rPr lang="pt-BR" sz="3200" dirty="0"/>
              <a:t>P.O.A) 2020</a:t>
            </a:r>
            <a:endParaRPr lang="es-MX" sz="3200" dirty="0"/>
          </a:p>
        </p:txBody>
      </p:sp>
      <p:sp>
        <p:nvSpPr>
          <p:cNvPr id="4" name="Rectángulo 3"/>
          <p:cNvSpPr/>
          <p:nvPr/>
        </p:nvSpPr>
        <p:spPr>
          <a:xfrm>
            <a:off x="395536" y="1986458"/>
            <a:ext cx="8568952" cy="4182363"/>
          </a:xfrm>
          <a:prstGeom prst="rect">
            <a:avLst/>
          </a:prstGeom>
        </p:spPr>
        <p:txBody>
          <a:bodyPr wrap="square">
            <a:spAutoFit/>
          </a:bodyPr>
          <a:lstStyle/>
          <a:p>
            <a:pPr algn="ctr">
              <a:lnSpc>
                <a:spcPct val="107000"/>
              </a:lnSpc>
              <a:spcAft>
                <a:spcPts val="800"/>
              </a:spcAft>
            </a:pPr>
            <a:r>
              <a:rPr lang="es-EC" sz="2000" b="1" dirty="0">
                <a:latin typeface="Arial" panose="020B0604020202020204" pitchFamily="34" charset="0"/>
                <a:ea typeface="Calibri" panose="020F0502020204030204" pitchFamily="34" charset="0"/>
                <a:cs typeface="Arial" panose="020B0604020202020204" pitchFamily="34" charset="0"/>
              </a:rPr>
              <a:t>OFRECER SEGURIDAD JURÍDICA EN  EL NEGOCIO INMOBILIARIO, SU TRADICIÓN Y DOMINIO</a:t>
            </a:r>
            <a:r>
              <a:rPr lang="es-EC" sz="2000" dirty="0" smtClean="0">
                <a:latin typeface="Arial" panose="020B0604020202020204" pitchFamily="34" charset="0"/>
                <a:ea typeface="Calibri" panose="020F0502020204030204" pitchFamily="34" charset="0"/>
                <a:cs typeface="Arial" panose="020B0604020202020204" pitchFamily="34" charset="0"/>
              </a:rPr>
              <a:t>.</a:t>
            </a:r>
          </a:p>
          <a:p>
            <a:pPr algn="ctr">
              <a:lnSpc>
                <a:spcPct val="107000"/>
              </a:lnSpc>
              <a:spcAft>
                <a:spcPts val="800"/>
              </a:spcAft>
            </a:pP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Implementar sistema informático registral </a:t>
            </a:r>
            <a:r>
              <a:rPr lang="es-ES" sz="2000" dirty="0" smtClean="0">
                <a:latin typeface="Arial" panose="020B0604020202020204" pitchFamily="34" charset="0"/>
                <a:ea typeface="Calibri" panose="020F0502020204030204" pitchFamily="34" charset="0"/>
                <a:cs typeface="Arial" panose="020B0604020202020204" pitchFamily="34" charset="0"/>
              </a:rPr>
              <a:t>SGIR</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Establecer procesos de control certificados</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Implementar el archivo integro para custodia documentos</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Implementar procedimientos institucionales</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Implementación Página Web y Redes Sociales </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Solicitudes en línea para certificaciones.</a:t>
            </a:r>
            <a:endParaRPr lang="es-MX" sz="20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s-EC" sz="2000" dirty="0">
                <a:latin typeface="Arial" panose="020B0604020202020204" pitchFamily="34" charset="0"/>
                <a:ea typeface="Calibri" panose="020F0502020204030204" pitchFamily="34" charset="0"/>
                <a:cs typeface="Arial" panose="020B0604020202020204" pitchFamily="34" charset="0"/>
              </a:rPr>
              <a:t>Mejorar la imagen institucional</a:t>
            </a:r>
            <a:endParaRPr lang="es-MX" sz="2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8" name="Imagen 17">
            <a:extLst>
              <a:ext uri="{FF2B5EF4-FFF2-40B4-BE49-F238E27FC236}">
                <a16:creationId xmlns:a16="http://schemas.microsoft.com/office/drawing/2014/main" xmlns="" id="{4BF39F8A-9C15-44FB-A19A-2D3FA32F3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3396" y="88552"/>
            <a:ext cx="1048668" cy="926729"/>
          </a:xfrm>
          <a:prstGeom prst="rect">
            <a:avLst/>
          </a:prstGeom>
          <a:solidFill>
            <a:schemeClr val="accent2"/>
          </a:solidFill>
        </p:spPr>
      </p:pic>
    </p:spTree>
    <p:extLst>
      <p:ext uri="{BB962C8B-B14F-4D97-AF65-F5344CB8AC3E}">
        <p14:creationId xmlns:p14="http://schemas.microsoft.com/office/powerpoint/2010/main" val="369799697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15">
            <a:extLst>
              <a:ext uri="{FF2B5EF4-FFF2-40B4-BE49-F238E27FC236}">
                <a16:creationId xmlns:a16="http://schemas.microsoft.com/office/drawing/2014/main" xmlns="" id="{00FF1EFE-BA3C-4B24-8A72-55E8CCC60DD0}"/>
              </a:ext>
            </a:extLst>
          </p:cNvPr>
          <p:cNvGraphicFramePr>
            <a:graphicFrameLocks noGrp="1"/>
          </p:cNvGraphicFramePr>
          <p:nvPr>
            <p:extLst>
              <p:ext uri="{D42A27DB-BD31-4B8C-83A1-F6EECF244321}">
                <p14:modId xmlns:p14="http://schemas.microsoft.com/office/powerpoint/2010/main" val="1706847004"/>
              </p:ext>
            </p:extLst>
          </p:nvPr>
        </p:nvGraphicFramePr>
        <p:xfrm>
          <a:off x="395536" y="1154236"/>
          <a:ext cx="2880843" cy="5120640"/>
        </p:xfrm>
        <a:graphic>
          <a:graphicData uri="http://schemas.openxmlformats.org/drawingml/2006/table">
            <a:tbl>
              <a:tblPr firstRow="1" bandRow="1">
                <a:tableStyleId>{5C22544A-7EE6-4342-B048-85BDC9FD1C3A}</a:tableStyleId>
              </a:tblPr>
              <a:tblGrid>
                <a:gridCol w="2880843">
                  <a:extLst>
                    <a:ext uri="{9D8B030D-6E8A-4147-A177-3AD203B41FA5}">
                      <a16:colId xmlns:a16="http://schemas.microsoft.com/office/drawing/2014/main" xmlns="" val="2356639386"/>
                    </a:ext>
                  </a:extLst>
                </a:gridCol>
              </a:tblGrid>
              <a:tr h="350331">
                <a:tc>
                  <a:txBody>
                    <a:bodyPr/>
                    <a:lstStyle/>
                    <a:p>
                      <a:pPr algn="ctr"/>
                      <a:r>
                        <a:rPr lang="es-EC" dirty="0"/>
                        <a:t>MES</a:t>
                      </a:r>
                    </a:p>
                  </a:txBody>
                  <a:tcPr/>
                </a:tc>
                <a:extLst>
                  <a:ext uri="{0D108BD9-81ED-4DB2-BD59-A6C34878D82A}">
                    <a16:rowId xmlns:a16="http://schemas.microsoft.com/office/drawing/2014/main" xmlns="" val="4285089634"/>
                  </a:ext>
                </a:extLst>
              </a:tr>
              <a:tr h="350331">
                <a:tc>
                  <a:txBody>
                    <a:bodyPr/>
                    <a:lstStyle/>
                    <a:p>
                      <a:r>
                        <a:rPr lang="es-EC" dirty="0"/>
                        <a:t>ENERO</a:t>
                      </a:r>
                    </a:p>
                  </a:txBody>
                  <a:tcPr/>
                </a:tc>
                <a:extLst>
                  <a:ext uri="{0D108BD9-81ED-4DB2-BD59-A6C34878D82A}">
                    <a16:rowId xmlns:a16="http://schemas.microsoft.com/office/drawing/2014/main" xmlns="" val="129752610"/>
                  </a:ext>
                </a:extLst>
              </a:tr>
              <a:tr h="350331">
                <a:tc>
                  <a:txBody>
                    <a:bodyPr/>
                    <a:lstStyle/>
                    <a:p>
                      <a:r>
                        <a:rPr lang="es-EC" dirty="0"/>
                        <a:t>FEBRERO</a:t>
                      </a:r>
                    </a:p>
                  </a:txBody>
                  <a:tcPr/>
                </a:tc>
                <a:extLst>
                  <a:ext uri="{0D108BD9-81ED-4DB2-BD59-A6C34878D82A}">
                    <a16:rowId xmlns:a16="http://schemas.microsoft.com/office/drawing/2014/main" xmlns="" val="2674658763"/>
                  </a:ext>
                </a:extLst>
              </a:tr>
              <a:tr h="350331">
                <a:tc>
                  <a:txBody>
                    <a:bodyPr/>
                    <a:lstStyle/>
                    <a:p>
                      <a:r>
                        <a:rPr lang="es-EC" dirty="0"/>
                        <a:t>MARZO</a:t>
                      </a:r>
                    </a:p>
                  </a:txBody>
                  <a:tcPr/>
                </a:tc>
                <a:extLst>
                  <a:ext uri="{0D108BD9-81ED-4DB2-BD59-A6C34878D82A}">
                    <a16:rowId xmlns:a16="http://schemas.microsoft.com/office/drawing/2014/main" xmlns="" val="2782415784"/>
                  </a:ext>
                </a:extLst>
              </a:tr>
              <a:tr h="350331">
                <a:tc>
                  <a:txBody>
                    <a:bodyPr/>
                    <a:lstStyle/>
                    <a:p>
                      <a:r>
                        <a:rPr lang="es-EC" dirty="0"/>
                        <a:t>ABRIL</a:t>
                      </a:r>
                    </a:p>
                  </a:txBody>
                  <a:tcPr/>
                </a:tc>
                <a:extLst>
                  <a:ext uri="{0D108BD9-81ED-4DB2-BD59-A6C34878D82A}">
                    <a16:rowId xmlns:a16="http://schemas.microsoft.com/office/drawing/2014/main" xmlns="" val="115427078"/>
                  </a:ext>
                </a:extLst>
              </a:tr>
              <a:tr h="350331">
                <a:tc>
                  <a:txBody>
                    <a:bodyPr/>
                    <a:lstStyle/>
                    <a:p>
                      <a:r>
                        <a:rPr lang="es-EC" dirty="0"/>
                        <a:t>MAYO</a:t>
                      </a:r>
                    </a:p>
                  </a:txBody>
                  <a:tcPr/>
                </a:tc>
                <a:extLst>
                  <a:ext uri="{0D108BD9-81ED-4DB2-BD59-A6C34878D82A}">
                    <a16:rowId xmlns:a16="http://schemas.microsoft.com/office/drawing/2014/main" xmlns="" val="1518301955"/>
                  </a:ext>
                </a:extLst>
              </a:tr>
              <a:tr h="350331">
                <a:tc>
                  <a:txBody>
                    <a:bodyPr/>
                    <a:lstStyle/>
                    <a:p>
                      <a:r>
                        <a:rPr lang="es-EC" dirty="0"/>
                        <a:t>JUNIO</a:t>
                      </a:r>
                    </a:p>
                  </a:txBody>
                  <a:tcPr/>
                </a:tc>
                <a:extLst>
                  <a:ext uri="{0D108BD9-81ED-4DB2-BD59-A6C34878D82A}">
                    <a16:rowId xmlns:a16="http://schemas.microsoft.com/office/drawing/2014/main" xmlns="" val="3672449212"/>
                  </a:ext>
                </a:extLst>
              </a:tr>
              <a:tr h="350331">
                <a:tc>
                  <a:txBody>
                    <a:bodyPr/>
                    <a:lstStyle/>
                    <a:p>
                      <a:r>
                        <a:rPr lang="es-EC" dirty="0"/>
                        <a:t>JULIO</a:t>
                      </a:r>
                    </a:p>
                  </a:txBody>
                  <a:tcPr/>
                </a:tc>
                <a:extLst>
                  <a:ext uri="{0D108BD9-81ED-4DB2-BD59-A6C34878D82A}">
                    <a16:rowId xmlns:a16="http://schemas.microsoft.com/office/drawing/2014/main" xmlns="" val="4012573359"/>
                  </a:ext>
                </a:extLst>
              </a:tr>
              <a:tr h="350331">
                <a:tc>
                  <a:txBody>
                    <a:bodyPr/>
                    <a:lstStyle/>
                    <a:p>
                      <a:r>
                        <a:rPr lang="es-EC" dirty="0"/>
                        <a:t>AGOSTO</a:t>
                      </a:r>
                    </a:p>
                  </a:txBody>
                  <a:tcPr/>
                </a:tc>
                <a:extLst>
                  <a:ext uri="{0D108BD9-81ED-4DB2-BD59-A6C34878D82A}">
                    <a16:rowId xmlns:a16="http://schemas.microsoft.com/office/drawing/2014/main" xmlns="" val="93974255"/>
                  </a:ext>
                </a:extLst>
              </a:tr>
              <a:tr h="350331">
                <a:tc>
                  <a:txBody>
                    <a:bodyPr/>
                    <a:lstStyle/>
                    <a:p>
                      <a:r>
                        <a:rPr lang="es-EC" dirty="0"/>
                        <a:t>SEPTIEMBRE</a:t>
                      </a:r>
                    </a:p>
                  </a:txBody>
                  <a:tcPr/>
                </a:tc>
                <a:extLst>
                  <a:ext uri="{0D108BD9-81ED-4DB2-BD59-A6C34878D82A}">
                    <a16:rowId xmlns:a16="http://schemas.microsoft.com/office/drawing/2014/main" xmlns="" val="2125179822"/>
                  </a:ext>
                </a:extLst>
              </a:tr>
              <a:tr h="350331">
                <a:tc>
                  <a:txBody>
                    <a:bodyPr/>
                    <a:lstStyle/>
                    <a:p>
                      <a:r>
                        <a:rPr lang="es-EC" dirty="0"/>
                        <a:t>OCTUBRE</a:t>
                      </a:r>
                    </a:p>
                  </a:txBody>
                  <a:tcPr/>
                </a:tc>
                <a:extLst>
                  <a:ext uri="{0D108BD9-81ED-4DB2-BD59-A6C34878D82A}">
                    <a16:rowId xmlns:a16="http://schemas.microsoft.com/office/drawing/2014/main" xmlns="" val="1607509967"/>
                  </a:ext>
                </a:extLst>
              </a:tr>
              <a:tr h="350331">
                <a:tc>
                  <a:txBody>
                    <a:bodyPr/>
                    <a:lstStyle/>
                    <a:p>
                      <a:r>
                        <a:rPr lang="es-EC" dirty="0"/>
                        <a:t>NOVIEMBRE </a:t>
                      </a:r>
                    </a:p>
                  </a:txBody>
                  <a:tcPr/>
                </a:tc>
                <a:extLst>
                  <a:ext uri="{0D108BD9-81ED-4DB2-BD59-A6C34878D82A}">
                    <a16:rowId xmlns:a16="http://schemas.microsoft.com/office/drawing/2014/main" xmlns="" val="2372565494"/>
                  </a:ext>
                </a:extLst>
              </a:tr>
              <a:tr h="350331">
                <a:tc>
                  <a:txBody>
                    <a:bodyPr/>
                    <a:lstStyle/>
                    <a:p>
                      <a:r>
                        <a:rPr lang="es-EC" dirty="0"/>
                        <a:t>DICIEMBRE</a:t>
                      </a:r>
                    </a:p>
                  </a:txBody>
                  <a:tcPr/>
                </a:tc>
                <a:extLst>
                  <a:ext uri="{0D108BD9-81ED-4DB2-BD59-A6C34878D82A}">
                    <a16:rowId xmlns:a16="http://schemas.microsoft.com/office/drawing/2014/main" xmlns="" val="2913508846"/>
                  </a:ext>
                </a:extLst>
              </a:tr>
              <a:tr h="350331">
                <a:tc>
                  <a:txBody>
                    <a:bodyPr/>
                    <a:lstStyle/>
                    <a:p>
                      <a:r>
                        <a:rPr lang="es-EC" b="1" dirty="0"/>
                        <a:t>TOTAL</a:t>
                      </a:r>
                    </a:p>
                  </a:txBody>
                  <a:tcPr/>
                </a:tc>
                <a:extLst>
                  <a:ext uri="{0D108BD9-81ED-4DB2-BD59-A6C34878D82A}">
                    <a16:rowId xmlns:a16="http://schemas.microsoft.com/office/drawing/2014/main" xmlns="" val="2177475371"/>
                  </a:ext>
                </a:extLst>
              </a:tr>
            </a:tbl>
          </a:graphicData>
        </a:graphic>
      </p:graphicFrame>
      <p:pic>
        <p:nvPicPr>
          <p:cNvPr id="6" name="Imagen 5">
            <a:extLst>
              <a:ext uri="{FF2B5EF4-FFF2-40B4-BE49-F238E27FC236}">
                <a16:creationId xmlns:a16="http://schemas.microsoft.com/office/drawing/2014/main" xmlns="" id="{10471499-5A70-41D6-9709-C6AFA1544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0638" y="-6263"/>
            <a:ext cx="1048668" cy="926729"/>
          </a:xfrm>
          <a:prstGeom prst="rect">
            <a:avLst/>
          </a:prstGeom>
        </p:spPr>
      </p:pic>
      <p:sp>
        <p:nvSpPr>
          <p:cNvPr id="7" name="CuadroTexto 6">
            <a:extLst>
              <a:ext uri="{FF2B5EF4-FFF2-40B4-BE49-F238E27FC236}">
                <a16:creationId xmlns:a16="http://schemas.microsoft.com/office/drawing/2014/main" xmlns="" id="{52304BEB-DF2F-4217-A81B-46CD1029C115}"/>
              </a:ext>
            </a:extLst>
          </p:cNvPr>
          <p:cNvSpPr txBox="1"/>
          <p:nvPr/>
        </p:nvSpPr>
        <p:spPr>
          <a:xfrm>
            <a:off x="395536" y="188640"/>
            <a:ext cx="5909049" cy="861774"/>
          </a:xfrm>
          <a:prstGeom prst="rect">
            <a:avLst/>
          </a:prstGeom>
          <a:solidFill>
            <a:schemeClr val="accent3">
              <a:lumMod val="75000"/>
            </a:schemeClr>
          </a:solidFill>
        </p:spPr>
        <p:txBody>
          <a:bodyPr wrap="square" rtlCol="0">
            <a:spAutoFit/>
          </a:bodyPr>
          <a:lstStyle/>
          <a:p>
            <a:pPr algn="ctr"/>
            <a:r>
              <a:rPr lang="es-EC" sz="3600" dirty="0">
                <a:solidFill>
                  <a:schemeClr val="bg1"/>
                </a:solidFill>
                <a:latin typeface="Arial Black" panose="020B0A04020102020204" pitchFamily="34" charset="0"/>
              </a:rPr>
              <a:t>INGRESOS AÑO 2020</a:t>
            </a:r>
          </a:p>
          <a:p>
            <a:pPr algn="ctr"/>
            <a:r>
              <a:rPr lang="es-EC" dirty="0">
                <a:solidFill>
                  <a:schemeClr val="bg1"/>
                </a:solidFill>
              </a:rPr>
              <a:t>Resumen general (01 enero – 31 diciembre 2020)</a:t>
            </a:r>
          </a:p>
        </p:txBody>
      </p:sp>
      <p:graphicFrame>
        <p:nvGraphicFramePr>
          <p:cNvPr id="2" name="Tabla 15">
            <a:extLst>
              <a:ext uri="{FF2B5EF4-FFF2-40B4-BE49-F238E27FC236}">
                <a16:creationId xmlns:a16="http://schemas.microsoft.com/office/drawing/2014/main" xmlns="" id="{802F5B8E-8315-42C1-8A8F-29EBFC4F3AAD}"/>
              </a:ext>
            </a:extLst>
          </p:cNvPr>
          <p:cNvGraphicFramePr>
            <a:graphicFrameLocks noGrp="1"/>
          </p:cNvGraphicFramePr>
          <p:nvPr>
            <p:extLst>
              <p:ext uri="{D42A27DB-BD31-4B8C-83A1-F6EECF244321}">
                <p14:modId xmlns:p14="http://schemas.microsoft.com/office/powerpoint/2010/main" val="1361679578"/>
              </p:ext>
            </p:extLst>
          </p:nvPr>
        </p:nvGraphicFramePr>
        <p:xfrm>
          <a:off x="3225882" y="1163027"/>
          <a:ext cx="5450573" cy="5074285"/>
        </p:xfrm>
        <a:graphic>
          <a:graphicData uri="http://schemas.openxmlformats.org/drawingml/2006/table">
            <a:tbl>
              <a:tblPr firstRow="1" bandRow="1">
                <a:tableStyleId>{5C22544A-7EE6-4342-B048-85BDC9FD1C3A}</a:tableStyleId>
              </a:tblPr>
              <a:tblGrid>
                <a:gridCol w="5450573">
                  <a:extLst>
                    <a:ext uri="{9D8B030D-6E8A-4147-A177-3AD203B41FA5}">
                      <a16:colId xmlns:a16="http://schemas.microsoft.com/office/drawing/2014/main" xmlns="" val="2356639386"/>
                    </a:ext>
                  </a:extLst>
                </a:gridCol>
              </a:tblGrid>
              <a:tr h="370840">
                <a:tc>
                  <a:txBody>
                    <a:bodyPr/>
                    <a:lstStyle/>
                    <a:p>
                      <a:pPr algn="ctr"/>
                      <a:r>
                        <a:rPr lang="es-EC" dirty="0" smtClean="0"/>
                        <a:t>INGRESOS NETOS</a:t>
                      </a:r>
                      <a:endParaRPr lang="es-EC" dirty="0"/>
                    </a:p>
                  </a:txBody>
                  <a:tcPr/>
                </a:tc>
                <a:extLst>
                  <a:ext uri="{0D108BD9-81ED-4DB2-BD59-A6C34878D82A}">
                    <a16:rowId xmlns:a16="http://schemas.microsoft.com/office/drawing/2014/main" xmlns="" val="4285089634"/>
                  </a:ext>
                </a:extLst>
              </a:tr>
              <a:tr h="370840">
                <a:tc>
                  <a:txBody>
                    <a:bodyPr/>
                    <a:lstStyle/>
                    <a:p>
                      <a:pPr algn="ctr" fontAlgn="b"/>
                      <a:r>
                        <a:rPr lang="es-EC" sz="1600" b="0" i="0" u="none" strike="noStrike">
                          <a:solidFill>
                            <a:srgbClr val="000000"/>
                          </a:solidFill>
                          <a:effectLst/>
                          <a:latin typeface="Calibri" panose="020F0502020204030204" pitchFamily="34" charset="0"/>
                        </a:rPr>
                        <a:t>$44.065,35</a:t>
                      </a:r>
                    </a:p>
                  </a:txBody>
                  <a:tcPr marL="9525" marR="9525" marT="9525" marB="0" anchor="b"/>
                </a:tc>
                <a:extLst>
                  <a:ext uri="{0D108BD9-81ED-4DB2-BD59-A6C34878D82A}">
                    <a16:rowId xmlns:a16="http://schemas.microsoft.com/office/drawing/2014/main" xmlns="" val="129752610"/>
                  </a:ext>
                </a:extLst>
              </a:tr>
              <a:tr h="370840">
                <a:tc>
                  <a:txBody>
                    <a:bodyPr/>
                    <a:lstStyle/>
                    <a:p>
                      <a:pPr algn="ctr" fontAlgn="b"/>
                      <a:r>
                        <a:rPr lang="es-EC" sz="1600" b="0" i="0" u="none" strike="noStrike">
                          <a:solidFill>
                            <a:srgbClr val="000000"/>
                          </a:solidFill>
                          <a:effectLst/>
                          <a:latin typeface="Calibri" panose="020F0502020204030204" pitchFamily="34" charset="0"/>
                        </a:rPr>
                        <a:t>$32.484,08</a:t>
                      </a:r>
                    </a:p>
                  </a:txBody>
                  <a:tcPr marL="9525" marR="9525" marT="9525" marB="0" anchor="b"/>
                </a:tc>
                <a:extLst>
                  <a:ext uri="{0D108BD9-81ED-4DB2-BD59-A6C34878D82A}">
                    <a16:rowId xmlns:a16="http://schemas.microsoft.com/office/drawing/2014/main" xmlns="" val="2674658763"/>
                  </a:ext>
                </a:extLst>
              </a:tr>
              <a:tr h="370840">
                <a:tc>
                  <a:txBody>
                    <a:bodyPr/>
                    <a:lstStyle/>
                    <a:p>
                      <a:pPr algn="ctr" fontAlgn="b"/>
                      <a:r>
                        <a:rPr lang="es-EC" sz="1600" b="0" i="0" u="none" strike="noStrike">
                          <a:solidFill>
                            <a:srgbClr val="000000"/>
                          </a:solidFill>
                          <a:effectLst/>
                          <a:latin typeface="Calibri" panose="020F0502020204030204" pitchFamily="34" charset="0"/>
                        </a:rPr>
                        <a:t>$17.899,50</a:t>
                      </a:r>
                    </a:p>
                  </a:txBody>
                  <a:tcPr marL="9525" marR="9525" marT="9525" marB="0" anchor="b"/>
                </a:tc>
                <a:extLst>
                  <a:ext uri="{0D108BD9-81ED-4DB2-BD59-A6C34878D82A}">
                    <a16:rowId xmlns:a16="http://schemas.microsoft.com/office/drawing/2014/main" xmlns="" val="2782415784"/>
                  </a:ext>
                </a:extLst>
              </a:tr>
              <a:tr h="370840">
                <a:tc>
                  <a:txBody>
                    <a:bodyPr/>
                    <a:lstStyle/>
                    <a:p>
                      <a:pPr algn="ctr" fontAlgn="b"/>
                      <a:r>
                        <a:rPr lang="es-EC" sz="1600" b="0" i="0" u="none" strike="noStrike">
                          <a:solidFill>
                            <a:srgbClr val="000000"/>
                          </a:solidFill>
                          <a:effectLst/>
                          <a:latin typeface="Calibri" panose="020F0502020204030204" pitchFamily="34" charset="0"/>
                        </a:rPr>
                        <a:t>$0,00</a:t>
                      </a:r>
                    </a:p>
                  </a:txBody>
                  <a:tcPr marL="9525" marR="9525" marT="9525" marB="0" anchor="b"/>
                </a:tc>
                <a:extLst>
                  <a:ext uri="{0D108BD9-81ED-4DB2-BD59-A6C34878D82A}">
                    <a16:rowId xmlns:a16="http://schemas.microsoft.com/office/drawing/2014/main" xmlns="" val="115427078"/>
                  </a:ext>
                </a:extLst>
              </a:tr>
              <a:tr h="370840">
                <a:tc>
                  <a:txBody>
                    <a:bodyPr/>
                    <a:lstStyle/>
                    <a:p>
                      <a:pPr algn="ctr" fontAlgn="b"/>
                      <a:r>
                        <a:rPr lang="es-EC" sz="1600" b="0" i="0" u="none" strike="noStrike">
                          <a:solidFill>
                            <a:srgbClr val="000000"/>
                          </a:solidFill>
                          <a:effectLst/>
                          <a:latin typeface="Calibri" panose="020F0502020204030204" pitchFamily="34" charset="0"/>
                        </a:rPr>
                        <a:t>$2.248,99</a:t>
                      </a:r>
                    </a:p>
                  </a:txBody>
                  <a:tcPr marL="9525" marR="9525" marT="9525" marB="0" anchor="b"/>
                </a:tc>
                <a:extLst>
                  <a:ext uri="{0D108BD9-81ED-4DB2-BD59-A6C34878D82A}">
                    <a16:rowId xmlns:a16="http://schemas.microsoft.com/office/drawing/2014/main" xmlns="" val="1518301955"/>
                  </a:ext>
                </a:extLst>
              </a:tr>
              <a:tr h="370840">
                <a:tc>
                  <a:txBody>
                    <a:bodyPr/>
                    <a:lstStyle/>
                    <a:p>
                      <a:pPr algn="ctr" fontAlgn="b"/>
                      <a:r>
                        <a:rPr lang="es-EC" sz="1600" b="0" i="0" u="none" strike="noStrike" dirty="0">
                          <a:solidFill>
                            <a:srgbClr val="000000"/>
                          </a:solidFill>
                          <a:effectLst/>
                          <a:latin typeface="Calibri" panose="020F0502020204030204" pitchFamily="34" charset="0"/>
                        </a:rPr>
                        <a:t>$19.017,12</a:t>
                      </a:r>
                    </a:p>
                  </a:txBody>
                  <a:tcPr marL="9525" marR="9525" marT="9525" marB="0" anchor="b"/>
                </a:tc>
                <a:extLst>
                  <a:ext uri="{0D108BD9-81ED-4DB2-BD59-A6C34878D82A}">
                    <a16:rowId xmlns:a16="http://schemas.microsoft.com/office/drawing/2014/main" xmlns="" val="3672449212"/>
                  </a:ext>
                </a:extLst>
              </a:tr>
              <a:tr h="370840">
                <a:tc>
                  <a:txBody>
                    <a:bodyPr/>
                    <a:lstStyle/>
                    <a:p>
                      <a:pPr algn="ctr" fontAlgn="b"/>
                      <a:r>
                        <a:rPr lang="es-EC" sz="1600" b="0" i="0" u="none" strike="noStrike">
                          <a:solidFill>
                            <a:srgbClr val="000000"/>
                          </a:solidFill>
                          <a:effectLst/>
                          <a:latin typeface="Calibri" panose="020F0502020204030204" pitchFamily="34" charset="0"/>
                        </a:rPr>
                        <a:t>$21.711,21</a:t>
                      </a:r>
                    </a:p>
                  </a:txBody>
                  <a:tcPr marL="9525" marR="9525" marT="9525" marB="0" anchor="b"/>
                </a:tc>
                <a:extLst>
                  <a:ext uri="{0D108BD9-81ED-4DB2-BD59-A6C34878D82A}">
                    <a16:rowId xmlns:a16="http://schemas.microsoft.com/office/drawing/2014/main" xmlns="" val="4012573359"/>
                  </a:ext>
                </a:extLst>
              </a:tr>
              <a:tr h="370840">
                <a:tc>
                  <a:txBody>
                    <a:bodyPr/>
                    <a:lstStyle/>
                    <a:p>
                      <a:pPr algn="ctr" fontAlgn="b"/>
                      <a:r>
                        <a:rPr lang="es-EC" sz="1600" b="0" i="0" u="none" strike="noStrike">
                          <a:solidFill>
                            <a:srgbClr val="000000"/>
                          </a:solidFill>
                          <a:effectLst/>
                          <a:latin typeface="Calibri" panose="020F0502020204030204" pitchFamily="34" charset="0"/>
                        </a:rPr>
                        <a:t>$27.350,10</a:t>
                      </a:r>
                    </a:p>
                  </a:txBody>
                  <a:tcPr marL="9525" marR="9525" marT="9525" marB="0" anchor="b"/>
                </a:tc>
                <a:extLst>
                  <a:ext uri="{0D108BD9-81ED-4DB2-BD59-A6C34878D82A}">
                    <a16:rowId xmlns:a16="http://schemas.microsoft.com/office/drawing/2014/main" xmlns="" val="93974255"/>
                  </a:ext>
                </a:extLst>
              </a:tr>
              <a:tr h="370840">
                <a:tc>
                  <a:txBody>
                    <a:bodyPr/>
                    <a:lstStyle/>
                    <a:p>
                      <a:pPr algn="ctr" fontAlgn="b"/>
                      <a:r>
                        <a:rPr lang="es-EC" sz="1600" b="0" i="0" u="none" strike="noStrike">
                          <a:solidFill>
                            <a:srgbClr val="000000"/>
                          </a:solidFill>
                          <a:effectLst/>
                          <a:latin typeface="Calibri" panose="020F0502020204030204" pitchFamily="34" charset="0"/>
                        </a:rPr>
                        <a:t>$43.197,69</a:t>
                      </a:r>
                    </a:p>
                  </a:txBody>
                  <a:tcPr marL="9525" marR="9525" marT="9525" marB="0" anchor="b"/>
                </a:tc>
                <a:extLst>
                  <a:ext uri="{0D108BD9-81ED-4DB2-BD59-A6C34878D82A}">
                    <a16:rowId xmlns:a16="http://schemas.microsoft.com/office/drawing/2014/main" xmlns="" val="2125179822"/>
                  </a:ext>
                </a:extLst>
              </a:tr>
              <a:tr h="370840">
                <a:tc>
                  <a:txBody>
                    <a:bodyPr/>
                    <a:lstStyle/>
                    <a:p>
                      <a:pPr algn="ctr" fontAlgn="b"/>
                      <a:r>
                        <a:rPr lang="es-EC" sz="1600" b="0" i="0" u="none" strike="noStrike">
                          <a:solidFill>
                            <a:srgbClr val="000000"/>
                          </a:solidFill>
                          <a:effectLst/>
                          <a:latin typeface="Calibri" panose="020F0502020204030204" pitchFamily="34" charset="0"/>
                        </a:rPr>
                        <a:t>$40.556,50</a:t>
                      </a:r>
                    </a:p>
                  </a:txBody>
                  <a:tcPr marL="9525" marR="9525" marT="9525" marB="0" anchor="b"/>
                </a:tc>
                <a:extLst>
                  <a:ext uri="{0D108BD9-81ED-4DB2-BD59-A6C34878D82A}">
                    <a16:rowId xmlns:a16="http://schemas.microsoft.com/office/drawing/2014/main" xmlns="" val="1607509967"/>
                  </a:ext>
                </a:extLst>
              </a:tr>
              <a:tr h="370840">
                <a:tc>
                  <a:txBody>
                    <a:bodyPr/>
                    <a:lstStyle/>
                    <a:p>
                      <a:pPr algn="ctr" fontAlgn="b"/>
                      <a:r>
                        <a:rPr lang="es-EC" sz="1600" b="0" i="0" u="none" strike="noStrike">
                          <a:solidFill>
                            <a:srgbClr val="000000"/>
                          </a:solidFill>
                          <a:effectLst/>
                          <a:latin typeface="Calibri" panose="020F0502020204030204" pitchFamily="34" charset="0"/>
                        </a:rPr>
                        <a:t>$31.689,66</a:t>
                      </a:r>
                    </a:p>
                  </a:txBody>
                  <a:tcPr marL="9525" marR="9525" marT="9525" marB="0" anchor="b"/>
                </a:tc>
                <a:extLst>
                  <a:ext uri="{0D108BD9-81ED-4DB2-BD59-A6C34878D82A}">
                    <a16:rowId xmlns:a16="http://schemas.microsoft.com/office/drawing/2014/main" xmlns="" val="2372565494"/>
                  </a:ext>
                </a:extLst>
              </a:tr>
              <a:tr h="370840">
                <a:tc>
                  <a:txBody>
                    <a:bodyPr/>
                    <a:lstStyle/>
                    <a:p>
                      <a:pPr algn="ctr" fontAlgn="b"/>
                      <a:r>
                        <a:rPr lang="es-EC" sz="1600" b="0" i="0" u="none" strike="noStrike">
                          <a:solidFill>
                            <a:srgbClr val="000000"/>
                          </a:solidFill>
                          <a:effectLst/>
                          <a:latin typeface="Calibri" panose="020F0502020204030204" pitchFamily="34" charset="0"/>
                        </a:rPr>
                        <a:t>$39.516,57</a:t>
                      </a:r>
                    </a:p>
                  </a:txBody>
                  <a:tcPr marL="9525" marR="9525" marT="9525" marB="0" anchor="b"/>
                </a:tc>
                <a:extLst>
                  <a:ext uri="{0D108BD9-81ED-4DB2-BD59-A6C34878D82A}">
                    <a16:rowId xmlns:a16="http://schemas.microsoft.com/office/drawing/2014/main" xmlns="" val="2913508846"/>
                  </a:ext>
                </a:extLst>
              </a:tr>
              <a:tr h="0">
                <a:tc>
                  <a:txBody>
                    <a:bodyPr/>
                    <a:lstStyle/>
                    <a:p>
                      <a:pPr algn="ctr" fontAlgn="b"/>
                      <a:r>
                        <a:rPr lang="es-EC" sz="1600" b="1" i="0" u="none" strike="noStrike" dirty="0">
                          <a:solidFill>
                            <a:srgbClr val="000000"/>
                          </a:solidFill>
                          <a:effectLst/>
                          <a:latin typeface="Calibri" panose="020F0502020204030204" pitchFamily="34" charset="0"/>
                        </a:rPr>
                        <a:t>$319.736,77</a:t>
                      </a:r>
                    </a:p>
                  </a:txBody>
                  <a:tcPr marL="9525" marR="9525" marT="9525" marB="0" anchor="b"/>
                </a:tc>
                <a:extLst>
                  <a:ext uri="{0D108BD9-81ED-4DB2-BD59-A6C34878D82A}">
                    <a16:rowId xmlns:a16="http://schemas.microsoft.com/office/drawing/2014/main" xmlns="" val="2177475371"/>
                  </a:ext>
                </a:extLst>
              </a:tr>
            </a:tbl>
          </a:graphicData>
        </a:graphic>
      </p:graphicFrame>
    </p:spTree>
    <p:extLst>
      <p:ext uri="{BB962C8B-B14F-4D97-AF65-F5344CB8AC3E}">
        <p14:creationId xmlns:p14="http://schemas.microsoft.com/office/powerpoint/2010/main" val="414780265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xmlns="" id="{980E48BA-EA2A-474F-A16C-C9745AF795E3}"/>
              </a:ext>
            </a:extLst>
          </p:cNvPr>
          <p:cNvSpPr txBox="1"/>
          <p:nvPr/>
        </p:nvSpPr>
        <p:spPr>
          <a:xfrm>
            <a:off x="107504" y="260648"/>
            <a:ext cx="7171976" cy="523220"/>
          </a:xfrm>
          <a:prstGeom prst="rect">
            <a:avLst/>
          </a:prstGeom>
          <a:noFill/>
        </p:spPr>
        <p:txBody>
          <a:bodyPr wrap="square" rtlCol="0">
            <a:spAutoFit/>
          </a:bodyPr>
          <a:lstStyle/>
          <a:p>
            <a:r>
              <a:rPr lang="es-EC" sz="2800" b="1" dirty="0"/>
              <a:t>COMPORTAMIENTO INGRESOS 2020</a:t>
            </a:r>
          </a:p>
        </p:txBody>
      </p:sp>
      <p:pic>
        <p:nvPicPr>
          <p:cNvPr id="14" name="Imagen 13">
            <a:extLst>
              <a:ext uri="{FF2B5EF4-FFF2-40B4-BE49-F238E27FC236}">
                <a16:creationId xmlns:a16="http://schemas.microsoft.com/office/drawing/2014/main" xmlns="" id="{3261C3C0-39D2-47A9-8F0B-D8C6590A8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graphicFrame>
        <p:nvGraphicFramePr>
          <p:cNvPr id="3" name="Tabla 7">
            <a:extLst>
              <a:ext uri="{FF2B5EF4-FFF2-40B4-BE49-F238E27FC236}">
                <a16:creationId xmlns:a16="http://schemas.microsoft.com/office/drawing/2014/main" xmlns="" id="{F9A95C31-BDAE-4114-8668-348DDAD2D628}"/>
              </a:ext>
            </a:extLst>
          </p:cNvPr>
          <p:cNvGraphicFramePr>
            <a:graphicFrameLocks noGrp="1"/>
          </p:cNvGraphicFramePr>
          <p:nvPr>
            <p:extLst>
              <p:ext uri="{D42A27DB-BD31-4B8C-83A1-F6EECF244321}">
                <p14:modId xmlns:p14="http://schemas.microsoft.com/office/powerpoint/2010/main" val="1657417340"/>
              </p:ext>
            </p:extLst>
          </p:nvPr>
        </p:nvGraphicFramePr>
        <p:xfrm>
          <a:off x="755576" y="4293096"/>
          <a:ext cx="6382296" cy="1507432"/>
        </p:xfrm>
        <a:graphic>
          <a:graphicData uri="http://schemas.openxmlformats.org/drawingml/2006/table">
            <a:tbl>
              <a:tblPr firstRow="1" bandRow="1">
                <a:tableStyleId>{5C22544A-7EE6-4342-B048-85BDC9FD1C3A}</a:tableStyleId>
              </a:tblPr>
              <a:tblGrid>
                <a:gridCol w="1595574">
                  <a:extLst>
                    <a:ext uri="{9D8B030D-6E8A-4147-A177-3AD203B41FA5}">
                      <a16:colId xmlns:a16="http://schemas.microsoft.com/office/drawing/2014/main" xmlns="" val="1732518389"/>
                    </a:ext>
                  </a:extLst>
                </a:gridCol>
                <a:gridCol w="1595574">
                  <a:extLst>
                    <a:ext uri="{9D8B030D-6E8A-4147-A177-3AD203B41FA5}">
                      <a16:colId xmlns:a16="http://schemas.microsoft.com/office/drawing/2014/main" xmlns="" val="1677775957"/>
                    </a:ext>
                  </a:extLst>
                </a:gridCol>
                <a:gridCol w="1595574">
                  <a:extLst>
                    <a:ext uri="{9D8B030D-6E8A-4147-A177-3AD203B41FA5}">
                      <a16:colId xmlns:a16="http://schemas.microsoft.com/office/drawing/2014/main" xmlns="" val="2568900389"/>
                    </a:ext>
                  </a:extLst>
                </a:gridCol>
                <a:gridCol w="1595574">
                  <a:extLst>
                    <a:ext uri="{9D8B030D-6E8A-4147-A177-3AD203B41FA5}">
                      <a16:colId xmlns:a16="http://schemas.microsoft.com/office/drawing/2014/main" xmlns="" val="723360293"/>
                    </a:ext>
                  </a:extLst>
                </a:gridCol>
              </a:tblGrid>
              <a:tr h="433676">
                <a:tc>
                  <a:txBody>
                    <a:bodyPr/>
                    <a:lstStyle/>
                    <a:p>
                      <a:pPr algn="ctr"/>
                      <a:r>
                        <a:rPr lang="es-EC" dirty="0"/>
                        <a:t>DETALLE</a:t>
                      </a:r>
                    </a:p>
                  </a:txBody>
                  <a:tcPr/>
                </a:tc>
                <a:tc>
                  <a:txBody>
                    <a:bodyPr/>
                    <a:lstStyle/>
                    <a:p>
                      <a:pPr algn="ctr"/>
                      <a:r>
                        <a:rPr lang="es-EC" dirty="0"/>
                        <a:t>MES </a:t>
                      </a:r>
                    </a:p>
                  </a:txBody>
                  <a:tcPr/>
                </a:tc>
                <a:tc>
                  <a:txBody>
                    <a:bodyPr/>
                    <a:lstStyle/>
                    <a:p>
                      <a:pPr algn="ctr"/>
                      <a:r>
                        <a:rPr lang="es-EC" dirty="0"/>
                        <a:t>INGRESO </a:t>
                      </a:r>
                    </a:p>
                  </a:txBody>
                  <a:tcPr/>
                </a:tc>
                <a:tc>
                  <a:txBody>
                    <a:bodyPr/>
                    <a:lstStyle/>
                    <a:p>
                      <a:pPr algn="ctr"/>
                      <a:r>
                        <a:rPr lang="es-EC" dirty="0"/>
                        <a:t>PORCENTAJE</a:t>
                      </a:r>
                    </a:p>
                  </a:txBody>
                  <a:tcPr/>
                </a:tc>
                <a:extLst>
                  <a:ext uri="{0D108BD9-81ED-4DB2-BD59-A6C34878D82A}">
                    <a16:rowId xmlns:a16="http://schemas.microsoft.com/office/drawing/2014/main" xmlns="" val="692086722"/>
                  </a:ext>
                </a:extLst>
              </a:tr>
              <a:tr h="433676">
                <a:tc>
                  <a:txBody>
                    <a:bodyPr/>
                    <a:lstStyle/>
                    <a:p>
                      <a:r>
                        <a:rPr lang="es-EC" dirty="0"/>
                        <a:t>MENOR</a:t>
                      </a:r>
                    </a:p>
                  </a:txBody>
                  <a:tcPr/>
                </a:tc>
                <a:tc>
                  <a:txBody>
                    <a:bodyPr/>
                    <a:lstStyle/>
                    <a:p>
                      <a:pPr algn="ctr"/>
                      <a:r>
                        <a:rPr lang="es-EC" dirty="0"/>
                        <a:t>ABRIL</a:t>
                      </a:r>
                    </a:p>
                  </a:txBody>
                  <a:tcPr/>
                </a:tc>
                <a:tc>
                  <a:txBody>
                    <a:bodyPr/>
                    <a:lstStyle/>
                    <a:p>
                      <a:pPr algn="r"/>
                      <a:r>
                        <a:rPr lang="es-EC" dirty="0"/>
                        <a:t>$0,00</a:t>
                      </a:r>
                    </a:p>
                  </a:txBody>
                  <a:tcPr/>
                </a:tc>
                <a:tc>
                  <a:txBody>
                    <a:bodyPr/>
                    <a:lstStyle/>
                    <a:p>
                      <a:pPr algn="r"/>
                      <a:r>
                        <a:rPr lang="es-ES" dirty="0"/>
                        <a:t>0,00%</a:t>
                      </a:r>
                      <a:endParaRPr lang="es-EC" dirty="0"/>
                    </a:p>
                  </a:txBody>
                  <a:tcPr/>
                </a:tc>
                <a:extLst>
                  <a:ext uri="{0D108BD9-81ED-4DB2-BD59-A6C34878D82A}">
                    <a16:rowId xmlns:a16="http://schemas.microsoft.com/office/drawing/2014/main" xmlns="" val="1579899303"/>
                  </a:ext>
                </a:extLst>
              </a:tr>
              <a:tr h="444802">
                <a:tc>
                  <a:txBody>
                    <a:bodyPr/>
                    <a:lstStyle/>
                    <a:p>
                      <a:r>
                        <a:rPr lang="es-EC" dirty="0"/>
                        <a:t>MAYOR</a:t>
                      </a:r>
                    </a:p>
                  </a:txBody>
                  <a:tcPr/>
                </a:tc>
                <a:tc>
                  <a:txBody>
                    <a:bodyPr/>
                    <a:lstStyle/>
                    <a:p>
                      <a:pPr algn="ctr"/>
                      <a:r>
                        <a:rPr lang="es-EC" dirty="0"/>
                        <a:t>ENERO</a:t>
                      </a:r>
                    </a:p>
                    <a:p>
                      <a:pPr algn="ctr"/>
                      <a:endParaRPr lang="es-EC" dirty="0"/>
                    </a:p>
                  </a:txBody>
                  <a:tcPr/>
                </a:tc>
                <a:tc>
                  <a:txBody>
                    <a:bodyPr/>
                    <a:lstStyle/>
                    <a:p>
                      <a:pPr marR="0" algn="r" rtl="0" eaLnBrk="1" hangingPunct="1">
                        <a:lnSpc>
                          <a:spcPct val="100000"/>
                        </a:lnSpc>
                        <a:spcBef>
                          <a:spcPts val="0"/>
                        </a:spcBef>
                        <a:spcAft>
                          <a:spcPts val="0"/>
                        </a:spcAft>
                        <a:buClr>
                          <a:srgbClr val="000000"/>
                        </a:buClr>
                        <a:buFont typeface="Arial"/>
                      </a:pPr>
                      <a:r>
                        <a:rPr lang="es-EC" sz="1400" b="0" i="0" u="none" strike="noStrike" cap="none" dirty="0">
                          <a:solidFill>
                            <a:schemeClr val="dk1"/>
                          </a:solidFill>
                          <a:latin typeface="+mn-lt"/>
                          <a:ea typeface="+mn-ea"/>
                          <a:cs typeface="+mn-cs"/>
                          <a:sym typeface="Arial"/>
                        </a:rPr>
                        <a:t>$44.065,35</a:t>
                      </a:r>
                    </a:p>
                  </a:txBody>
                  <a:tcPr/>
                </a:tc>
                <a:tc>
                  <a:txBody>
                    <a:bodyPr/>
                    <a:lstStyle/>
                    <a:p>
                      <a:pPr algn="r"/>
                      <a:r>
                        <a:rPr lang="es-ES" dirty="0"/>
                        <a:t>13,78%</a:t>
                      </a:r>
                      <a:endParaRPr lang="es-EC" dirty="0"/>
                    </a:p>
                  </a:txBody>
                  <a:tcPr/>
                </a:tc>
                <a:extLst>
                  <a:ext uri="{0D108BD9-81ED-4DB2-BD59-A6C34878D82A}">
                    <a16:rowId xmlns:a16="http://schemas.microsoft.com/office/drawing/2014/main" xmlns="" val="2377430470"/>
                  </a:ext>
                </a:extLst>
              </a:tr>
            </a:tbl>
          </a:graphicData>
        </a:graphic>
      </p:graphicFrame>
      <p:graphicFrame>
        <p:nvGraphicFramePr>
          <p:cNvPr id="5" name="Tabla 9">
            <a:extLst>
              <a:ext uri="{FF2B5EF4-FFF2-40B4-BE49-F238E27FC236}">
                <a16:creationId xmlns:a16="http://schemas.microsoft.com/office/drawing/2014/main" xmlns="" id="{6CB06057-7FD4-47FB-9988-69C949BCF524}"/>
              </a:ext>
            </a:extLst>
          </p:cNvPr>
          <p:cNvGraphicFramePr>
            <a:graphicFrameLocks noGrp="1"/>
          </p:cNvGraphicFramePr>
          <p:nvPr>
            <p:extLst>
              <p:ext uri="{D42A27DB-BD31-4B8C-83A1-F6EECF244321}">
                <p14:modId xmlns:p14="http://schemas.microsoft.com/office/powerpoint/2010/main" val="1355519061"/>
              </p:ext>
            </p:extLst>
          </p:nvPr>
        </p:nvGraphicFramePr>
        <p:xfrm>
          <a:off x="770478" y="5868125"/>
          <a:ext cx="5112568" cy="370840"/>
        </p:xfrm>
        <a:graphic>
          <a:graphicData uri="http://schemas.openxmlformats.org/drawingml/2006/table">
            <a:tbl>
              <a:tblPr firstRow="1" bandRow="1">
                <a:tableStyleId>{5C22544A-7EE6-4342-B048-85BDC9FD1C3A}</a:tableStyleId>
              </a:tblPr>
              <a:tblGrid>
                <a:gridCol w="3384376">
                  <a:extLst>
                    <a:ext uri="{9D8B030D-6E8A-4147-A177-3AD203B41FA5}">
                      <a16:colId xmlns:a16="http://schemas.microsoft.com/office/drawing/2014/main" xmlns="" val="3612114224"/>
                    </a:ext>
                  </a:extLst>
                </a:gridCol>
                <a:gridCol w="1728192">
                  <a:extLst>
                    <a:ext uri="{9D8B030D-6E8A-4147-A177-3AD203B41FA5}">
                      <a16:colId xmlns:a16="http://schemas.microsoft.com/office/drawing/2014/main" xmlns="" val="1717268324"/>
                    </a:ext>
                  </a:extLst>
                </a:gridCol>
              </a:tblGrid>
              <a:tr h="370840">
                <a:tc>
                  <a:txBody>
                    <a:bodyPr/>
                    <a:lstStyle/>
                    <a:p>
                      <a:r>
                        <a:rPr lang="es-EC" dirty="0" smtClean="0"/>
                        <a:t>INGRESO PROMEDIO MENSUAL</a:t>
                      </a:r>
                      <a:endParaRPr lang="es-EC" dirty="0"/>
                    </a:p>
                  </a:txBody>
                  <a:tcPr/>
                </a:tc>
                <a:tc>
                  <a:txBody>
                    <a:bodyPr/>
                    <a:lstStyle/>
                    <a:p>
                      <a:pPr algn="r"/>
                      <a:r>
                        <a:rPr lang="es-EC" dirty="0"/>
                        <a:t>26.644,73</a:t>
                      </a:r>
                    </a:p>
                  </a:txBody>
                  <a:tcPr/>
                </a:tc>
                <a:extLst>
                  <a:ext uri="{0D108BD9-81ED-4DB2-BD59-A6C34878D82A}">
                    <a16:rowId xmlns:a16="http://schemas.microsoft.com/office/drawing/2014/main" xmlns="" val="188384140"/>
                  </a:ext>
                </a:extLst>
              </a:tr>
            </a:tbl>
          </a:graphicData>
        </a:graphic>
      </p:graphicFrame>
      <p:graphicFrame>
        <p:nvGraphicFramePr>
          <p:cNvPr id="9" name="Gráfico 8"/>
          <p:cNvGraphicFramePr>
            <a:graphicFrameLocks/>
          </p:cNvGraphicFramePr>
          <p:nvPr>
            <p:extLst>
              <p:ext uri="{D42A27DB-BD31-4B8C-83A1-F6EECF244321}">
                <p14:modId xmlns:p14="http://schemas.microsoft.com/office/powerpoint/2010/main" val="475810643"/>
              </p:ext>
            </p:extLst>
          </p:nvPr>
        </p:nvGraphicFramePr>
        <p:xfrm>
          <a:off x="611560" y="913462"/>
          <a:ext cx="6840760" cy="32356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067537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7B9BB3A5-EEF1-47F5-B3D0-B67D311F24C5}"/>
              </a:ext>
            </a:extLst>
          </p:cNvPr>
          <p:cNvSpPr txBox="1"/>
          <p:nvPr/>
        </p:nvSpPr>
        <p:spPr>
          <a:xfrm>
            <a:off x="362591" y="381184"/>
            <a:ext cx="6984776" cy="523220"/>
          </a:xfrm>
          <a:prstGeom prst="rect">
            <a:avLst/>
          </a:prstGeom>
          <a:solidFill>
            <a:schemeClr val="accent1">
              <a:lumMod val="75000"/>
            </a:schemeClr>
          </a:solidFill>
        </p:spPr>
        <p:txBody>
          <a:bodyPr wrap="square" rtlCol="0">
            <a:spAutoFit/>
          </a:bodyPr>
          <a:lstStyle/>
          <a:p>
            <a:pPr algn="ctr"/>
            <a:r>
              <a:rPr lang="es-EC" dirty="0">
                <a:solidFill>
                  <a:schemeClr val="tx1"/>
                </a:solidFill>
                <a:latin typeface="Arial Black" panose="020B0A04020102020204" pitchFamily="34" charset="0"/>
              </a:rPr>
              <a:t>Ejecución Presupuestaria Ingresos AÑO 2020</a:t>
            </a:r>
          </a:p>
          <a:p>
            <a:pPr algn="ctr"/>
            <a:r>
              <a:rPr lang="es-EC" dirty="0">
                <a:solidFill>
                  <a:schemeClr val="tx1"/>
                </a:solidFill>
              </a:rPr>
              <a:t>Resumen </a:t>
            </a:r>
            <a:r>
              <a:rPr lang="es-EC" dirty="0" smtClean="0">
                <a:solidFill>
                  <a:schemeClr val="tx1"/>
                </a:solidFill>
              </a:rPr>
              <a:t>General</a:t>
            </a:r>
            <a:endParaRPr lang="es-EC" dirty="0">
              <a:solidFill>
                <a:schemeClr val="tx1"/>
              </a:solidFill>
            </a:endParaRPr>
          </a:p>
        </p:txBody>
      </p:sp>
      <p:pic>
        <p:nvPicPr>
          <p:cNvPr id="9" name="Imagen 8">
            <a:extLst>
              <a:ext uri="{FF2B5EF4-FFF2-40B4-BE49-F238E27FC236}">
                <a16:creationId xmlns:a16="http://schemas.microsoft.com/office/drawing/2014/main" xmlns="" id="{FBCCD33F-2EA0-4261-91D7-BA60608B1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3161" y="116632"/>
            <a:ext cx="1048668" cy="926729"/>
          </a:xfrm>
          <a:prstGeom prst="rect">
            <a:avLst/>
          </a:prstGeom>
        </p:spPr>
      </p:pic>
      <p:sp>
        <p:nvSpPr>
          <p:cNvPr id="8" name="Flecha: hacia la izquierda 7">
            <a:extLst>
              <a:ext uri="{FF2B5EF4-FFF2-40B4-BE49-F238E27FC236}">
                <a16:creationId xmlns:a16="http://schemas.microsoft.com/office/drawing/2014/main" xmlns="" id="{E50BFAAB-582C-40D6-9D87-E555B0D82410}"/>
              </a:ext>
            </a:extLst>
          </p:cNvPr>
          <p:cNvSpPr/>
          <p:nvPr/>
        </p:nvSpPr>
        <p:spPr>
          <a:xfrm>
            <a:off x="3854979" y="1988840"/>
            <a:ext cx="1872208" cy="650344"/>
          </a:xfrm>
          <a:prstGeom prst="leftArrow">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100" dirty="0" smtClean="0">
                <a:solidFill>
                  <a:schemeClr val="tx1"/>
                </a:solidFill>
                <a:effectLst/>
                <a:ea typeface="Calibri" panose="020F0502020204030204" pitchFamily="34" charset="0"/>
                <a:cs typeface="Times New Roman" panose="02020603050405020304" pitchFamily="18" charset="0"/>
              </a:rPr>
              <a:t>INGRESO PRESUPUESTADO INICIAL</a:t>
            </a:r>
            <a:endParaRPr lang="es-EC" sz="1100" dirty="0">
              <a:solidFill>
                <a:schemeClr val="tx1"/>
              </a:solidFill>
              <a:effectLst/>
              <a:ea typeface="Calibri" panose="020F0502020204030204" pitchFamily="34" charset="0"/>
              <a:cs typeface="Times New Roman" panose="02020603050405020304" pitchFamily="18" charset="0"/>
            </a:endParaRPr>
          </a:p>
        </p:txBody>
      </p:sp>
      <p:sp>
        <p:nvSpPr>
          <p:cNvPr id="11" name="Flecha: hacia la izquierda 10">
            <a:extLst>
              <a:ext uri="{FF2B5EF4-FFF2-40B4-BE49-F238E27FC236}">
                <a16:creationId xmlns:a16="http://schemas.microsoft.com/office/drawing/2014/main" xmlns="" id="{C4216A94-BB32-44E2-A741-E14E58BB7DC5}"/>
              </a:ext>
            </a:extLst>
          </p:cNvPr>
          <p:cNvSpPr/>
          <p:nvPr/>
        </p:nvSpPr>
        <p:spPr>
          <a:xfrm>
            <a:off x="6516216" y="3573016"/>
            <a:ext cx="1238250" cy="613410"/>
          </a:xfrm>
          <a:prstGeom prst="leftArrow">
            <a:avLst/>
          </a:prstGeom>
          <a:solidFill>
            <a:schemeClr val="accent1"/>
          </a:solidFill>
          <a:ln w="28575" cap="flat" cmpd="sng" algn="ctr">
            <a:solidFill>
              <a:schemeClr val="accent5"/>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s-ES" sz="1100" b="1" i="0" u="none" strike="noStrike" kern="0" cap="none" spc="0" normalizeH="0" baseline="0" noProof="0" dirty="0" smtClean="0">
                <a:ln>
                  <a:noFill/>
                </a:ln>
                <a:solidFill>
                  <a:schemeClr val="tx1"/>
                </a:solidFill>
                <a:effectLst/>
                <a:uLnTx/>
                <a:uFillTx/>
                <a:latin typeface="Calibri" panose="020F0502020204030204"/>
                <a:ea typeface="Calibri" panose="020F0502020204030204" pitchFamily="34" charset="0"/>
                <a:cs typeface="Times New Roman" panose="02020603050405020304" pitchFamily="18" charset="0"/>
              </a:rPr>
              <a:t>INGRESO REAL</a:t>
            </a:r>
            <a:endParaRPr kumimoji="0" lang="es-EC" sz="1100" b="1" i="0" u="none" strike="noStrike" kern="0" cap="none" spc="0" normalizeH="0" baseline="0" noProof="0" dirty="0">
              <a:ln>
                <a:noFill/>
              </a:ln>
              <a:solidFill>
                <a:schemeClr val="tx1"/>
              </a:solidFill>
              <a:effectLst/>
              <a:uLnTx/>
              <a:uFillTx/>
              <a:latin typeface="Calibri" panose="020F0502020204030204"/>
              <a:ea typeface="Calibri" panose="020F0502020204030204" pitchFamily="34" charset="0"/>
              <a:cs typeface="Times New Roman" panose="02020603050405020304" pitchFamily="18" charset="0"/>
            </a:endParaRPr>
          </a:p>
        </p:txBody>
      </p:sp>
      <p:graphicFrame>
        <p:nvGraphicFramePr>
          <p:cNvPr id="12" name="Gráfico 11"/>
          <p:cNvGraphicFramePr>
            <a:graphicFrameLocks/>
          </p:cNvGraphicFramePr>
          <p:nvPr>
            <p:extLst>
              <p:ext uri="{D42A27DB-BD31-4B8C-83A1-F6EECF244321}">
                <p14:modId xmlns:p14="http://schemas.microsoft.com/office/powerpoint/2010/main" val="2485293791"/>
              </p:ext>
            </p:extLst>
          </p:nvPr>
        </p:nvGraphicFramePr>
        <p:xfrm>
          <a:off x="755576" y="1268760"/>
          <a:ext cx="7056784" cy="48965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341771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683568" y="319690"/>
            <a:ext cx="7092280" cy="615553"/>
          </a:xfrm>
          <a:prstGeom prst="rect">
            <a:avLst/>
          </a:prstGeom>
          <a:solidFill>
            <a:schemeClr val="accent1">
              <a:lumMod val="75000"/>
            </a:schemeClr>
          </a:solidFill>
        </p:spPr>
        <p:txBody>
          <a:bodyPr wrap="square" rtlCol="0">
            <a:spAutoFit/>
          </a:bodyPr>
          <a:lstStyle/>
          <a:p>
            <a:pPr algn="ctr"/>
            <a:r>
              <a:rPr lang="es-EC" sz="2000" dirty="0">
                <a:solidFill>
                  <a:schemeClr val="tx1"/>
                </a:solidFill>
                <a:latin typeface="Arial Black" panose="020B0A04020102020204" pitchFamily="34" charset="0"/>
              </a:rPr>
              <a:t>Ejecución Presupuestaria Gastos AÑO 2020</a:t>
            </a:r>
          </a:p>
          <a:p>
            <a:pPr algn="ctr"/>
            <a:r>
              <a:rPr lang="es-EC" dirty="0">
                <a:solidFill>
                  <a:schemeClr val="tx1"/>
                </a:solidFill>
              </a:rPr>
              <a:t>Resumen general (01 enero – 31 diciembre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graphicFrame>
        <p:nvGraphicFramePr>
          <p:cNvPr id="2" name="Tabla 1"/>
          <p:cNvGraphicFramePr>
            <a:graphicFrameLocks noGrp="1"/>
          </p:cNvGraphicFramePr>
          <p:nvPr>
            <p:extLst>
              <p:ext uri="{D42A27DB-BD31-4B8C-83A1-F6EECF244321}">
                <p14:modId xmlns:p14="http://schemas.microsoft.com/office/powerpoint/2010/main" val="2524867866"/>
              </p:ext>
            </p:extLst>
          </p:nvPr>
        </p:nvGraphicFramePr>
        <p:xfrm>
          <a:off x="338749" y="1527400"/>
          <a:ext cx="8280917" cy="4565898"/>
        </p:xfrm>
        <a:graphic>
          <a:graphicData uri="http://schemas.openxmlformats.org/drawingml/2006/table">
            <a:tbl>
              <a:tblPr>
                <a:tableStyleId>{5C22544A-7EE6-4342-B048-85BDC9FD1C3A}</a:tableStyleId>
              </a:tblPr>
              <a:tblGrid>
                <a:gridCol w="1028685">
                  <a:extLst>
                    <a:ext uri="{9D8B030D-6E8A-4147-A177-3AD203B41FA5}">
                      <a16:colId xmlns:a16="http://schemas.microsoft.com/office/drawing/2014/main" xmlns="" val="20000"/>
                    </a:ext>
                  </a:extLst>
                </a:gridCol>
                <a:gridCol w="3274650">
                  <a:extLst>
                    <a:ext uri="{9D8B030D-6E8A-4147-A177-3AD203B41FA5}">
                      <a16:colId xmlns:a16="http://schemas.microsoft.com/office/drawing/2014/main" xmlns="" val="20001"/>
                    </a:ext>
                  </a:extLst>
                </a:gridCol>
                <a:gridCol w="1011540">
                  <a:extLst>
                    <a:ext uri="{9D8B030D-6E8A-4147-A177-3AD203B41FA5}">
                      <a16:colId xmlns:a16="http://schemas.microsoft.com/office/drawing/2014/main" xmlns="" val="20002"/>
                    </a:ext>
                  </a:extLst>
                </a:gridCol>
                <a:gridCol w="1028685">
                  <a:extLst>
                    <a:ext uri="{9D8B030D-6E8A-4147-A177-3AD203B41FA5}">
                      <a16:colId xmlns:a16="http://schemas.microsoft.com/office/drawing/2014/main" xmlns="" val="20003"/>
                    </a:ext>
                  </a:extLst>
                </a:gridCol>
                <a:gridCol w="1028685">
                  <a:extLst>
                    <a:ext uri="{9D8B030D-6E8A-4147-A177-3AD203B41FA5}">
                      <a16:colId xmlns:a16="http://schemas.microsoft.com/office/drawing/2014/main" xmlns="" val="20004"/>
                    </a:ext>
                  </a:extLst>
                </a:gridCol>
                <a:gridCol w="908672">
                  <a:extLst>
                    <a:ext uri="{9D8B030D-6E8A-4147-A177-3AD203B41FA5}">
                      <a16:colId xmlns:a16="http://schemas.microsoft.com/office/drawing/2014/main" xmlns="" val="20005"/>
                    </a:ext>
                  </a:extLst>
                </a:gridCol>
              </a:tblGrid>
              <a:tr h="734658">
                <a:tc>
                  <a:txBody>
                    <a:bodyPr/>
                    <a:lstStyle/>
                    <a:p>
                      <a:pPr algn="ctr" fontAlgn="ctr"/>
                      <a:r>
                        <a:rPr lang="es-EC" sz="1400" b="1" u="none" strike="noStrike" dirty="0">
                          <a:effectLst/>
                        </a:rPr>
                        <a:t>Partida</a:t>
                      </a:r>
                      <a:endParaRPr lang="es-EC"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b="1" u="none" strike="noStrike" dirty="0">
                          <a:effectLst/>
                        </a:rPr>
                        <a:t>Denominación </a:t>
                      </a:r>
                      <a:endParaRPr lang="es-EC"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b="1" u="none" strike="noStrike" dirty="0">
                          <a:effectLst/>
                        </a:rPr>
                        <a:t>Codificado </a:t>
                      </a:r>
                      <a:endParaRPr lang="es-EC"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b="1" u="none" strike="noStrike" dirty="0">
                          <a:effectLst/>
                        </a:rPr>
                        <a:t>Devengado </a:t>
                      </a:r>
                      <a:endParaRPr lang="es-EC"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b="1" u="none" strike="noStrike" dirty="0">
                          <a:effectLst/>
                        </a:rPr>
                        <a:t>Pagado</a:t>
                      </a:r>
                      <a:endParaRPr lang="es-EC"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b="1" u="none" strike="noStrike" dirty="0">
                          <a:effectLst/>
                        </a:rPr>
                        <a:t>% de ejecución</a:t>
                      </a:r>
                      <a:endParaRPr lang="es-EC" sz="14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0"/>
                  </a:ext>
                </a:extLst>
              </a:tr>
              <a:tr h="664865">
                <a:tc>
                  <a:txBody>
                    <a:bodyPr/>
                    <a:lstStyle/>
                    <a:p>
                      <a:pPr algn="ctr" fontAlgn="b"/>
                      <a:r>
                        <a:rPr lang="es-EC" sz="1400" u="none" strike="noStrike">
                          <a:effectLst/>
                        </a:rPr>
                        <a:t>5.1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Gastos en personal</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$323.549,99</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$321.997,04</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$300.878,54</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92,99%</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1"/>
                  </a:ext>
                </a:extLst>
              </a:tr>
              <a:tr h="367329">
                <a:tc>
                  <a:txBody>
                    <a:bodyPr/>
                    <a:lstStyle/>
                    <a:p>
                      <a:pPr algn="ctr" fontAlgn="b"/>
                      <a:r>
                        <a:rPr lang="es-EC" sz="1400" u="none" strike="noStrike">
                          <a:effectLst/>
                        </a:rPr>
                        <a:t>5.3</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Bienes y Servicios de Consumo</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$43.599,56</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$33.342,06</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$31.629,64</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72,55%</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2"/>
                  </a:ext>
                </a:extLst>
              </a:tr>
              <a:tr h="367329">
                <a:tc>
                  <a:txBody>
                    <a:bodyPr/>
                    <a:lstStyle/>
                    <a:p>
                      <a:pPr algn="ctr" fontAlgn="b"/>
                      <a:r>
                        <a:rPr lang="es-EC" sz="1400" u="none" strike="noStrike">
                          <a:effectLst/>
                        </a:rPr>
                        <a:t>5.6</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Gasto Financieros</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$20.100,00</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$14.128,11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$14.128,11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70,29%</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3"/>
                  </a:ext>
                </a:extLst>
              </a:tr>
              <a:tr h="367329">
                <a:tc>
                  <a:txBody>
                    <a:bodyPr/>
                    <a:lstStyle/>
                    <a:p>
                      <a:pPr algn="ctr" fontAlgn="b"/>
                      <a:r>
                        <a:rPr lang="es-EC" sz="1400" u="none" strike="noStrike">
                          <a:effectLst/>
                        </a:rPr>
                        <a:t>5.7</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Otros gastos corrientes </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$2.931,21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$1.359,51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$1.359,51</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46,38%</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4"/>
                  </a:ext>
                </a:extLst>
              </a:tr>
              <a:tr h="664865">
                <a:tc>
                  <a:txBody>
                    <a:bodyPr/>
                    <a:lstStyle/>
                    <a:p>
                      <a:pPr algn="ctr" fontAlgn="b"/>
                      <a:r>
                        <a:rPr lang="es-EC" sz="1400" u="none" strike="noStrike">
                          <a:effectLst/>
                        </a:rPr>
                        <a:t>5.8</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dirty="0">
                          <a:effectLst/>
                        </a:rPr>
                        <a:t>Transferencias y donaciones corrientes </a:t>
                      </a:r>
                      <a:endParaRPr lang="es-EC"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$84.401,37</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$81.671,22</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$35.766,40</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42,38%</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5"/>
                  </a:ext>
                </a:extLst>
              </a:tr>
              <a:tr h="367329">
                <a:tc>
                  <a:txBody>
                    <a:bodyPr/>
                    <a:lstStyle/>
                    <a:p>
                      <a:pPr algn="ctr" fontAlgn="b"/>
                      <a:r>
                        <a:rPr lang="es-EC" sz="1400" u="none" strike="noStrike">
                          <a:effectLst/>
                        </a:rPr>
                        <a:t>8.4</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Bines de larga duración </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$12.457,00</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$4.915,40</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$4.915,40</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39,46%</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6"/>
                  </a:ext>
                </a:extLst>
              </a:tr>
              <a:tr h="367329">
                <a:tc>
                  <a:txBody>
                    <a:bodyPr/>
                    <a:lstStyle/>
                    <a:p>
                      <a:pPr algn="ctr" fontAlgn="b"/>
                      <a:r>
                        <a:rPr lang="es-EC" sz="1400" u="none" strike="noStrike">
                          <a:effectLst/>
                        </a:rPr>
                        <a:t>9.7</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C" sz="1400" u="none" strike="noStrike">
                          <a:effectLst/>
                        </a:rPr>
                        <a:t>Pasivo circulante </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$13.738,32</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$13.551,46</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$13.551,46</a:t>
                      </a:r>
                      <a:endParaRPr lang="es-EC"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C" sz="1400" u="none" strike="noStrike">
                          <a:effectLst/>
                        </a:rPr>
                        <a:t>98,64%</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7"/>
                  </a:ext>
                </a:extLst>
              </a:tr>
              <a:tr h="664865">
                <a:tc gridSpan="2">
                  <a:txBody>
                    <a:bodyPr/>
                    <a:lstStyle/>
                    <a:p>
                      <a:pPr algn="ctr" fontAlgn="b"/>
                      <a:r>
                        <a:rPr lang="es-EC" sz="1400" b="1" u="none" strike="noStrike" dirty="0">
                          <a:effectLst/>
                        </a:rPr>
                        <a:t>Total</a:t>
                      </a:r>
                      <a:endParaRPr lang="es-EC" sz="14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s-EC"/>
                    </a:p>
                  </a:txBody>
                  <a:tcPr/>
                </a:tc>
                <a:tc>
                  <a:txBody>
                    <a:bodyPr/>
                    <a:lstStyle/>
                    <a:p>
                      <a:pPr algn="r" fontAlgn="b"/>
                      <a:r>
                        <a:rPr lang="es-EC" sz="1400" b="1" u="none" strike="noStrike" dirty="0">
                          <a:effectLst/>
                        </a:rPr>
                        <a:t>$500.777,45</a:t>
                      </a:r>
                      <a:endParaRPr lang="es-EC"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400" b="1" u="none" strike="noStrike" dirty="0">
                          <a:effectLst/>
                        </a:rPr>
                        <a:t>$470.964,80</a:t>
                      </a:r>
                      <a:endParaRPr lang="es-EC"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400" b="1" u="none" strike="noStrike" dirty="0">
                          <a:effectLst/>
                        </a:rPr>
                        <a:t>$402.229,06</a:t>
                      </a:r>
                      <a:endParaRPr lang="es-EC"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400" b="1" u="none" strike="noStrike" dirty="0">
                          <a:effectLst/>
                        </a:rPr>
                        <a:t>80,32%</a:t>
                      </a:r>
                      <a:endParaRPr lang="es-EC"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39394291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683568" y="462150"/>
            <a:ext cx="3096344" cy="400110"/>
          </a:xfrm>
          <a:prstGeom prst="rect">
            <a:avLst/>
          </a:prstGeom>
          <a:solidFill>
            <a:schemeClr val="accent1">
              <a:lumMod val="75000"/>
            </a:schemeClr>
          </a:solidFill>
        </p:spPr>
        <p:txBody>
          <a:bodyPr wrap="square" rtlCol="0">
            <a:spAutoFit/>
          </a:bodyPr>
          <a:lstStyle/>
          <a:p>
            <a:pPr algn="ctr"/>
            <a:r>
              <a:rPr lang="es-EC" sz="2000" dirty="0">
                <a:solidFill>
                  <a:schemeClr val="tx1"/>
                </a:solidFill>
                <a:latin typeface="Arial Black" panose="020B0A04020102020204" pitchFamily="34" charset="0"/>
              </a:rPr>
              <a:t>INDICADORES </a:t>
            </a:r>
            <a:endParaRPr lang="es-EC" dirty="0">
              <a:solidFill>
                <a:schemeClr val="tx1"/>
              </a:solidFill>
            </a:endParaRPr>
          </a:p>
        </p:txBody>
      </p:sp>
      <p:sp>
        <p:nvSpPr>
          <p:cNvPr id="6" name="CuadroTexto 5">
            <a:extLst>
              <a:ext uri="{FF2B5EF4-FFF2-40B4-BE49-F238E27FC236}">
                <a16:creationId xmlns:a16="http://schemas.microsoft.com/office/drawing/2014/main" xmlns="" id="{3D8E2C42-3A54-4EE2-9865-126B3CCF9649}"/>
              </a:ext>
            </a:extLst>
          </p:cNvPr>
          <p:cNvSpPr txBox="1"/>
          <p:nvPr/>
        </p:nvSpPr>
        <p:spPr>
          <a:xfrm>
            <a:off x="683568" y="5886258"/>
            <a:ext cx="4479714" cy="338554"/>
          </a:xfrm>
          <a:prstGeom prst="rect">
            <a:avLst/>
          </a:prstGeom>
          <a:noFill/>
        </p:spPr>
        <p:txBody>
          <a:bodyPr wrap="square" rtlCol="0">
            <a:spAutoFit/>
          </a:bodyPr>
          <a:lstStyle/>
          <a:p>
            <a:r>
              <a:rPr lang="es-EC" sz="1600" dirty="0"/>
              <a:t>FUENTE: Cédula presupuestaria gastos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graphicFrame>
        <p:nvGraphicFramePr>
          <p:cNvPr id="2" name="Table 1">
            <a:extLst>
              <a:ext uri="{FF2B5EF4-FFF2-40B4-BE49-F238E27FC236}">
                <a16:creationId xmlns:a16="http://schemas.microsoft.com/office/drawing/2014/main" xmlns="" id="{6ABA7F35-880C-4E88-8A6F-F85E9F3EC729}"/>
              </a:ext>
            </a:extLst>
          </p:cNvPr>
          <p:cNvGraphicFramePr>
            <a:graphicFrameLocks noGrp="1"/>
          </p:cNvGraphicFramePr>
          <p:nvPr>
            <p:extLst>
              <p:ext uri="{D42A27DB-BD31-4B8C-83A1-F6EECF244321}">
                <p14:modId xmlns:p14="http://schemas.microsoft.com/office/powerpoint/2010/main" val="1021653037"/>
              </p:ext>
            </p:extLst>
          </p:nvPr>
        </p:nvGraphicFramePr>
        <p:xfrm>
          <a:off x="4932040" y="3289032"/>
          <a:ext cx="3441166" cy="850831"/>
        </p:xfrm>
        <a:graphic>
          <a:graphicData uri="http://schemas.openxmlformats.org/drawingml/2006/table">
            <a:tbl>
              <a:tblPr firstRow="1" firstCol="1" bandRow="1">
                <a:tableStyleId>{5C22544A-7EE6-4342-B048-85BDC9FD1C3A}</a:tableStyleId>
              </a:tblPr>
              <a:tblGrid>
                <a:gridCol w="2306716">
                  <a:extLst>
                    <a:ext uri="{9D8B030D-6E8A-4147-A177-3AD203B41FA5}">
                      <a16:colId xmlns:a16="http://schemas.microsoft.com/office/drawing/2014/main" xmlns="" val="610014259"/>
                    </a:ext>
                  </a:extLst>
                </a:gridCol>
                <a:gridCol w="1134450">
                  <a:extLst>
                    <a:ext uri="{9D8B030D-6E8A-4147-A177-3AD203B41FA5}">
                      <a16:colId xmlns:a16="http://schemas.microsoft.com/office/drawing/2014/main" xmlns="" val="4223889007"/>
                    </a:ext>
                  </a:extLst>
                </a:gridCol>
              </a:tblGrid>
              <a:tr h="190500">
                <a:tc>
                  <a:txBody>
                    <a:bodyPr/>
                    <a:lstStyle/>
                    <a:p>
                      <a:pPr algn="ctr">
                        <a:lnSpc>
                          <a:spcPct val="107000"/>
                        </a:lnSpc>
                        <a:spcAft>
                          <a:spcPts val="800"/>
                        </a:spcAft>
                      </a:pPr>
                      <a:r>
                        <a:rPr lang="es-EC" sz="1400" dirty="0">
                          <a:solidFill>
                            <a:schemeClr val="tx1"/>
                          </a:solidFill>
                          <a:effectLst/>
                        </a:rPr>
                        <a:t>Denominación</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pPr>
                      <a:r>
                        <a:rPr lang="es-EC" sz="1400">
                          <a:solidFill>
                            <a:schemeClr val="tx1"/>
                          </a:solidFill>
                          <a:effectLst/>
                        </a:rPr>
                        <a:t>Recaudado</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882810044"/>
                  </a:ext>
                </a:extLst>
              </a:tr>
              <a:tr h="381000">
                <a:tc>
                  <a:txBody>
                    <a:bodyPr/>
                    <a:lstStyle/>
                    <a:p>
                      <a:pPr>
                        <a:lnSpc>
                          <a:spcPct val="107000"/>
                        </a:lnSpc>
                        <a:spcAft>
                          <a:spcPts val="800"/>
                        </a:spcAft>
                      </a:pPr>
                      <a:r>
                        <a:rPr lang="es-EC" sz="1400">
                          <a:solidFill>
                            <a:schemeClr val="tx1"/>
                          </a:solidFill>
                          <a:effectLst/>
                        </a:rPr>
                        <a:t>Tasas y Contribuciones</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es-EC" sz="1400">
                          <a:solidFill>
                            <a:schemeClr val="tx1"/>
                          </a:solidFill>
                          <a:effectLst/>
                        </a:rPr>
                        <a:t>$334.022,64</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4074432872"/>
                  </a:ext>
                </a:extLst>
              </a:tr>
              <a:tr h="241548">
                <a:tc>
                  <a:txBody>
                    <a:bodyPr/>
                    <a:lstStyle/>
                    <a:p>
                      <a:pPr>
                        <a:lnSpc>
                          <a:spcPct val="107000"/>
                        </a:lnSpc>
                        <a:spcAft>
                          <a:spcPts val="800"/>
                        </a:spcAft>
                      </a:pPr>
                      <a:r>
                        <a:rPr lang="es-EC" sz="1400">
                          <a:solidFill>
                            <a:schemeClr val="tx1"/>
                          </a:solidFill>
                          <a:effectLst/>
                        </a:rPr>
                        <a:t>Total</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pPr>
                      <a:r>
                        <a:rPr lang="es-EC" sz="1400" dirty="0">
                          <a:solidFill>
                            <a:schemeClr val="tx1"/>
                          </a:solidFill>
                          <a:effectLst/>
                        </a:rPr>
                        <a:t>$334.022,64</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085454894"/>
                  </a:ext>
                </a:extLst>
              </a:tr>
            </a:tbl>
          </a:graphicData>
        </a:graphic>
      </p:graphicFrame>
      <p:sp>
        <p:nvSpPr>
          <p:cNvPr id="4" name="Rectangle 3">
            <a:extLst>
              <a:ext uri="{FF2B5EF4-FFF2-40B4-BE49-F238E27FC236}">
                <a16:creationId xmlns:a16="http://schemas.microsoft.com/office/drawing/2014/main" xmlns="" id="{DB115488-5297-4CC0-A806-FF7448E0E59B}"/>
              </a:ext>
            </a:extLst>
          </p:cNvPr>
          <p:cNvSpPr/>
          <p:nvPr/>
        </p:nvSpPr>
        <p:spPr>
          <a:xfrm>
            <a:off x="683568" y="1484784"/>
            <a:ext cx="7704856"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CL" sz="1800" b="1">
                <a:solidFill>
                  <a:schemeClr val="tx1"/>
                </a:solidFill>
                <a:effectLst/>
                <a:latin typeface="Arial" panose="020B0604020202020204" pitchFamily="34" charset="0"/>
                <a:ea typeface="Calibri" panose="020F0502020204030204" pitchFamily="34" charset="0"/>
                <a:cs typeface="Arial" panose="020B0604020202020204" pitchFamily="34" charset="0"/>
              </a:rPr>
              <a:t>Autosuficiencia Mínima: </a:t>
            </a:r>
            <a:r>
              <a:rPr lang="es-CL" sz="1800">
                <a:solidFill>
                  <a:schemeClr val="tx1"/>
                </a:solidFill>
                <a:effectLst/>
                <a:latin typeface="Arial" panose="020B0604020202020204" pitchFamily="34" charset="0"/>
                <a:ea typeface="Calibri" panose="020F0502020204030204" pitchFamily="34" charset="0"/>
                <a:cs typeface="Arial" panose="020B0604020202020204" pitchFamily="34" charset="0"/>
              </a:rPr>
              <a:t>este indicador permite establecer en qué proporción se han destinado los ingresos al pago de remuneraciones del personal administrativo.</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xmlns="" id="{8DD401F1-DFFE-469B-AFF1-C0D7FEA1369C}"/>
              </a:ext>
            </a:extLst>
          </p:cNvPr>
          <p:cNvSpPr/>
          <p:nvPr/>
        </p:nvSpPr>
        <p:spPr>
          <a:xfrm>
            <a:off x="467544" y="3292338"/>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CL" sz="1600" u="sng">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INGRESOS PROPIOS</a:t>
            </a:r>
            <a:r>
              <a:rPr lang="es-CL"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a:t>
            </a:r>
            <a:endParaRPr lang="en-US">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L"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REMUNERACIONES </a:t>
            </a:r>
            <a:endParaRPr lang="en-US">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xmlns="" id="{A740CD85-18C0-460F-8D75-D94A38D221EA}"/>
              </a:ext>
            </a:extLst>
          </p:cNvPr>
          <p:cNvSpPr/>
          <p:nvPr/>
        </p:nvSpPr>
        <p:spPr>
          <a:xfrm>
            <a:off x="2897560" y="4589298"/>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07000"/>
              </a:lnSpc>
            </a:pPr>
            <a:r>
              <a:rPr lang="es-CL"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$334.022,64</a:t>
            </a: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 = 103,73 %</a:t>
            </a: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$321.997,04</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58176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827584" y="353045"/>
            <a:ext cx="2808312" cy="400110"/>
          </a:xfrm>
          <a:prstGeom prst="rect">
            <a:avLst/>
          </a:prstGeom>
          <a:solidFill>
            <a:schemeClr val="accent1">
              <a:lumMod val="75000"/>
            </a:schemeClr>
          </a:solidFill>
        </p:spPr>
        <p:txBody>
          <a:bodyPr wrap="square" rtlCol="0">
            <a:spAutoFit/>
          </a:bodyPr>
          <a:lstStyle/>
          <a:p>
            <a:pPr algn="ctr"/>
            <a:r>
              <a:rPr lang="es-EC" sz="2000" dirty="0">
                <a:solidFill>
                  <a:schemeClr val="tx1"/>
                </a:solidFill>
                <a:latin typeface="Arial Black" panose="020B0A04020102020204" pitchFamily="34" charset="0"/>
              </a:rPr>
              <a:t>INDICADORES </a:t>
            </a:r>
            <a:endParaRPr lang="es-EC" dirty="0">
              <a:solidFill>
                <a:schemeClr val="tx1"/>
              </a:solidFill>
            </a:endParaRPr>
          </a:p>
        </p:txBody>
      </p:sp>
      <p:sp>
        <p:nvSpPr>
          <p:cNvPr id="6" name="CuadroTexto 5">
            <a:extLst>
              <a:ext uri="{FF2B5EF4-FFF2-40B4-BE49-F238E27FC236}">
                <a16:creationId xmlns:a16="http://schemas.microsoft.com/office/drawing/2014/main" xmlns="" id="{3D8E2C42-3A54-4EE2-9865-126B3CCF9649}"/>
              </a:ext>
            </a:extLst>
          </p:cNvPr>
          <p:cNvSpPr txBox="1"/>
          <p:nvPr/>
        </p:nvSpPr>
        <p:spPr>
          <a:xfrm>
            <a:off x="683568" y="5886258"/>
            <a:ext cx="4479714" cy="338554"/>
          </a:xfrm>
          <a:prstGeom prst="rect">
            <a:avLst/>
          </a:prstGeom>
          <a:noFill/>
        </p:spPr>
        <p:txBody>
          <a:bodyPr wrap="square" rtlCol="0">
            <a:spAutoFit/>
          </a:bodyPr>
          <a:lstStyle/>
          <a:p>
            <a:r>
              <a:rPr lang="es-EC" sz="1600" dirty="0"/>
              <a:t>FUENTE: Cédula presupuestaria gastos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sp>
        <p:nvSpPr>
          <p:cNvPr id="4" name="Rectangle 3">
            <a:extLst>
              <a:ext uri="{FF2B5EF4-FFF2-40B4-BE49-F238E27FC236}">
                <a16:creationId xmlns:a16="http://schemas.microsoft.com/office/drawing/2014/main" xmlns="" id="{DB115488-5297-4CC0-A806-FF7448E0E59B}"/>
              </a:ext>
            </a:extLst>
          </p:cNvPr>
          <p:cNvSpPr/>
          <p:nvPr/>
        </p:nvSpPr>
        <p:spPr>
          <a:xfrm>
            <a:off x="827584" y="1958141"/>
            <a:ext cx="7450087" cy="1918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CL"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Autosuficiencia Financiera:</a:t>
            </a:r>
            <a:r>
              <a:rPr lang="es-CL"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 este indicador, al relacionar los ingresos propios con los gastos corrientes permite establecer en qué porcentaje los ingresos propios cubren los gastos corrientes.</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xmlns="" id="{8DD401F1-DFFE-469B-AFF1-C0D7FEA1369C}"/>
              </a:ext>
            </a:extLst>
          </p:cNvPr>
          <p:cNvSpPr/>
          <p:nvPr/>
        </p:nvSpPr>
        <p:spPr>
          <a:xfrm>
            <a:off x="827584" y="4509120"/>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CL" sz="1600" u="sng">
                <a:effectLst/>
                <a:latin typeface="Times New Roman" panose="02020603050405020304" pitchFamily="18" charset="0"/>
                <a:ea typeface="Calibri" panose="020F0502020204030204" pitchFamily="34" charset="0"/>
                <a:cs typeface="Times New Roman" panose="02020603050405020304" pitchFamily="18" charset="0"/>
              </a:rPr>
              <a:t>INGRESOS PROPIOS</a:t>
            </a:r>
            <a:r>
              <a:rPr lang="es-CL" sz="1600">
                <a:effectLst/>
                <a:latin typeface="Times New Roman" panose="02020603050405020304" pitchFamily="18" charset="0"/>
                <a:ea typeface="Calibri" panose="020F0502020204030204" pitchFamily="34" charset="0"/>
                <a:cs typeface="Times New Roman" panose="02020603050405020304" pitchFamily="18" charset="0"/>
              </a:rPr>
              <a:t> X 100</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sz="1600">
                <a:effectLst/>
                <a:latin typeface="Times New Roman" panose="02020603050405020304" pitchFamily="18" charset="0"/>
                <a:ea typeface="Calibri" panose="020F0502020204030204" pitchFamily="34" charset="0"/>
                <a:cs typeface="Times New Roman" panose="02020603050405020304" pitchFamily="18" charset="0"/>
              </a:rPr>
              <a:t>GASTO CORRIENTE</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xmlns="" id="{A740CD85-18C0-460F-8D75-D94A38D221EA}"/>
              </a:ext>
            </a:extLst>
          </p:cNvPr>
          <p:cNvSpPr/>
          <p:nvPr/>
        </p:nvSpPr>
        <p:spPr>
          <a:xfrm>
            <a:off x="5325343" y="4507237"/>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07000"/>
              </a:lnSpc>
            </a:pPr>
            <a:r>
              <a:rPr lang="es-CL" sz="1600" u="sng" dirty="0">
                <a:effectLst/>
                <a:latin typeface="Times New Roman" panose="02020603050405020304" pitchFamily="18" charset="0"/>
                <a:ea typeface="Calibri" panose="020F0502020204030204" pitchFamily="34" charset="0"/>
                <a:cs typeface="Times New Roman" panose="02020603050405020304" pitchFamily="18" charset="0"/>
              </a:rPr>
              <a:t>$334.022,64</a:t>
            </a:r>
            <a:r>
              <a:rPr lang="es-CL" sz="1600" dirty="0">
                <a:effectLst/>
                <a:latin typeface="Times New Roman" panose="02020603050405020304" pitchFamily="18" charset="0"/>
                <a:ea typeface="Calibri" panose="020F0502020204030204" pitchFamily="34" charset="0"/>
                <a:cs typeface="Times New Roman" panose="02020603050405020304" pitchFamily="18" charset="0"/>
              </a:rPr>
              <a:t>  X 100 = 73,82 %</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s-CL" sz="1600" dirty="0">
                <a:effectLst/>
                <a:latin typeface="Times New Roman" panose="02020603050405020304" pitchFamily="18" charset="0"/>
                <a:ea typeface="Calibri" panose="020F0502020204030204" pitchFamily="34" charset="0"/>
                <a:cs typeface="Times New Roman" panose="02020603050405020304" pitchFamily="18" charset="0"/>
              </a:rPr>
              <a:t>$452.497,94</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7877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683568" y="412266"/>
            <a:ext cx="3888432" cy="400110"/>
          </a:xfrm>
          <a:prstGeom prst="rect">
            <a:avLst/>
          </a:prstGeom>
          <a:solidFill>
            <a:schemeClr val="accent1">
              <a:lumMod val="75000"/>
            </a:schemeClr>
          </a:solidFill>
        </p:spPr>
        <p:txBody>
          <a:bodyPr wrap="square" rtlCol="0">
            <a:spAutoFit/>
          </a:bodyPr>
          <a:lstStyle/>
          <a:p>
            <a:pPr algn="ctr"/>
            <a:r>
              <a:rPr lang="es-EC" sz="2000" dirty="0">
                <a:solidFill>
                  <a:schemeClr val="tx1"/>
                </a:solidFill>
                <a:latin typeface="Arial Black" panose="020B0A04020102020204" pitchFamily="34" charset="0"/>
              </a:rPr>
              <a:t>INDICADORES </a:t>
            </a:r>
            <a:endParaRPr lang="es-EC" dirty="0">
              <a:solidFill>
                <a:schemeClr val="tx1"/>
              </a:solidFill>
            </a:endParaRPr>
          </a:p>
        </p:txBody>
      </p:sp>
      <p:sp>
        <p:nvSpPr>
          <p:cNvPr id="6" name="CuadroTexto 5">
            <a:extLst>
              <a:ext uri="{FF2B5EF4-FFF2-40B4-BE49-F238E27FC236}">
                <a16:creationId xmlns:a16="http://schemas.microsoft.com/office/drawing/2014/main" xmlns="" id="{3D8E2C42-3A54-4EE2-9865-126B3CCF9649}"/>
              </a:ext>
            </a:extLst>
          </p:cNvPr>
          <p:cNvSpPr txBox="1"/>
          <p:nvPr/>
        </p:nvSpPr>
        <p:spPr>
          <a:xfrm>
            <a:off x="683568" y="5886258"/>
            <a:ext cx="4479714" cy="338554"/>
          </a:xfrm>
          <a:prstGeom prst="rect">
            <a:avLst/>
          </a:prstGeom>
          <a:noFill/>
        </p:spPr>
        <p:txBody>
          <a:bodyPr wrap="square" rtlCol="0">
            <a:spAutoFit/>
          </a:bodyPr>
          <a:lstStyle/>
          <a:p>
            <a:r>
              <a:rPr lang="es-EC" sz="1600" dirty="0"/>
              <a:t>FUENTE: Cédula presupuestaria gastos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sp>
        <p:nvSpPr>
          <p:cNvPr id="4" name="Rectangle 3">
            <a:extLst>
              <a:ext uri="{FF2B5EF4-FFF2-40B4-BE49-F238E27FC236}">
                <a16:creationId xmlns:a16="http://schemas.microsoft.com/office/drawing/2014/main" xmlns="" id="{DB115488-5297-4CC0-A806-FF7448E0E59B}"/>
              </a:ext>
            </a:extLst>
          </p:cNvPr>
          <p:cNvSpPr/>
          <p:nvPr/>
        </p:nvSpPr>
        <p:spPr>
          <a:xfrm>
            <a:off x="683568" y="1958141"/>
            <a:ext cx="7594103" cy="10388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CL" sz="1800" b="1">
                <a:solidFill>
                  <a:schemeClr val="tx1"/>
                </a:solidFill>
                <a:effectLst/>
                <a:latin typeface="Arial" panose="020B0604020202020204" pitchFamily="34" charset="0"/>
                <a:ea typeface="Calibri" panose="020F0502020204030204" pitchFamily="34" charset="0"/>
                <a:cs typeface="Arial" panose="020B0604020202020204" pitchFamily="34" charset="0"/>
              </a:rPr>
              <a:t>Eficiencia en la Recaudación de Ingresos Propios</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xmlns="" id="{8DD401F1-DFFE-469B-AFF1-C0D7FEA1369C}"/>
              </a:ext>
            </a:extLst>
          </p:cNvPr>
          <p:cNvSpPr/>
          <p:nvPr/>
        </p:nvSpPr>
        <p:spPr>
          <a:xfrm>
            <a:off x="683568" y="3868428"/>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CL"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RECAUDACIÓN</a:t>
            </a: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PROYECCIÓN</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xmlns="" id="{A740CD85-18C0-460F-8D75-D94A38D221EA}"/>
              </a:ext>
            </a:extLst>
          </p:cNvPr>
          <p:cNvSpPr/>
          <p:nvPr/>
        </p:nvSpPr>
        <p:spPr>
          <a:xfrm>
            <a:off x="5325343" y="3845699"/>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07000"/>
              </a:lnSpc>
            </a:pPr>
            <a:r>
              <a:rPr lang="es-CL"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$334.022,64</a:t>
            </a: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 = 77,70%</a:t>
            </a: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$429.876,08</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25642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1185392" y="948635"/>
            <a:ext cx="7092280" cy="400110"/>
          </a:xfrm>
          <a:prstGeom prst="rect">
            <a:avLst/>
          </a:prstGeom>
          <a:solidFill>
            <a:schemeClr val="accent1">
              <a:lumMod val="75000"/>
            </a:schemeClr>
          </a:solidFill>
        </p:spPr>
        <p:txBody>
          <a:bodyPr wrap="square" rtlCol="0">
            <a:spAutoFit/>
          </a:bodyPr>
          <a:lstStyle/>
          <a:p>
            <a:pPr algn="ctr"/>
            <a:r>
              <a:rPr lang="es-EC" sz="2000" dirty="0">
                <a:solidFill>
                  <a:schemeClr val="bg1"/>
                </a:solidFill>
                <a:latin typeface="Arial Black" panose="020B0A04020102020204" pitchFamily="34" charset="0"/>
              </a:rPr>
              <a:t>INDICADORES </a:t>
            </a:r>
            <a:endParaRPr lang="es-EC" dirty="0">
              <a:solidFill>
                <a:schemeClr val="bg1"/>
              </a:solidFill>
            </a:endParaRPr>
          </a:p>
        </p:txBody>
      </p:sp>
      <p:sp>
        <p:nvSpPr>
          <p:cNvPr id="6" name="CuadroTexto 5">
            <a:extLst>
              <a:ext uri="{FF2B5EF4-FFF2-40B4-BE49-F238E27FC236}">
                <a16:creationId xmlns:a16="http://schemas.microsoft.com/office/drawing/2014/main" xmlns="" id="{3D8E2C42-3A54-4EE2-9865-126B3CCF9649}"/>
              </a:ext>
            </a:extLst>
          </p:cNvPr>
          <p:cNvSpPr txBox="1"/>
          <p:nvPr/>
        </p:nvSpPr>
        <p:spPr>
          <a:xfrm>
            <a:off x="683568" y="5886258"/>
            <a:ext cx="4479714" cy="338554"/>
          </a:xfrm>
          <a:prstGeom prst="rect">
            <a:avLst/>
          </a:prstGeom>
          <a:noFill/>
        </p:spPr>
        <p:txBody>
          <a:bodyPr wrap="square" rtlCol="0">
            <a:spAutoFit/>
          </a:bodyPr>
          <a:lstStyle/>
          <a:p>
            <a:r>
              <a:rPr lang="es-EC" sz="1600" dirty="0"/>
              <a:t>FUENTE: Cédula presupuestaria gastos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graphicFrame>
        <p:nvGraphicFramePr>
          <p:cNvPr id="9" name="Content Placeholder 3">
            <a:extLst>
              <a:ext uri="{FF2B5EF4-FFF2-40B4-BE49-F238E27FC236}">
                <a16:creationId xmlns:a16="http://schemas.microsoft.com/office/drawing/2014/main" xmlns="" id="{F3194879-9CAB-4DD8-8DF0-143C381AED6C}"/>
              </a:ext>
            </a:extLst>
          </p:cNvPr>
          <p:cNvGraphicFramePr>
            <a:graphicFrameLocks/>
          </p:cNvGraphicFramePr>
          <p:nvPr>
            <p:extLst>
              <p:ext uri="{D42A27DB-BD31-4B8C-83A1-F6EECF244321}">
                <p14:modId xmlns:p14="http://schemas.microsoft.com/office/powerpoint/2010/main" val="2296243491"/>
              </p:ext>
            </p:extLst>
          </p:nvPr>
        </p:nvGraphicFramePr>
        <p:xfrm>
          <a:off x="2787316" y="1484784"/>
          <a:ext cx="4198276" cy="4424582"/>
        </p:xfrm>
        <a:graphic>
          <a:graphicData uri="http://schemas.openxmlformats.org/drawingml/2006/table">
            <a:tbl>
              <a:tblPr firstRow="1" firstCol="1" bandRow="1">
                <a:tableStyleId>{3C2FFA5D-87B4-456A-9821-1D502468CF0F}</a:tableStyleId>
              </a:tblPr>
              <a:tblGrid>
                <a:gridCol w="2099138">
                  <a:extLst>
                    <a:ext uri="{9D8B030D-6E8A-4147-A177-3AD203B41FA5}">
                      <a16:colId xmlns:a16="http://schemas.microsoft.com/office/drawing/2014/main" xmlns="" val="4043814351"/>
                    </a:ext>
                  </a:extLst>
                </a:gridCol>
                <a:gridCol w="2099138">
                  <a:extLst>
                    <a:ext uri="{9D8B030D-6E8A-4147-A177-3AD203B41FA5}">
                      <a16:colId xmlns:a16="http://schemas.microsoft.com/office/drawing/2014/main" xmlns="" val="259317664"/>
                    </a:ext>
                  </a:extLst>
                </a:gridCol>
              </a:tblGrid>
              <a:tr h="617958">
                <a:tc gridSpan="2">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gn="ctr">
                        <a:lnSpc>
                          <a:spcPct val="107000"/>
                        </a:lnSpc>
                        <a:spcBef>
                          <a:spcPts val="0"/>
                        </a:spcBef>
                        <a:spcAft>
                          <a:spcPts val="0"/>
                        </a:spcAft>
                      </a:pPr>
                      <a:r>
                        <a:rPr lang="es-EC" sz="1600" dirty="0">
                          <a:solidFill>
                            <a:schemeClr val="tx1"/>
                          </a:solidFill>
                          <a:effectLst/>
                          <a:latin typeface="Arial" panose="020B0604020202020204" pitchFamily="34" charset="0"/>
                          <a:cs typeface="Arial" panose="020B0604020202020204" pitchFamily="34" charset="0"/>
                        </a:rPr>
                        <a:t>Costo Directo para la Provisión de Servicios</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tc hMerge="1">
                  <a:txBody>
                    <a:bodyPr/>
                    <a:lstStyle/>
                    <a:p>
                      <a:endParaRPr lang="en-US"/>
                    </a:p>
                  </a:txBody>
                  <a:tcPr/>
                </a:tc>
                <a:extLst>
                  <a:ext uri="{0D108BD9-81ED-4DB2-BD59-A6C34878D82A}">
                    <a16:rowId xmlns:a16="http://schemas.microsoft.com/office/drawing/2014/main" xmlns="" val="2731852819"/>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Teléfono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$19,00</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1030961163"/>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Internet</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dirty="0">
                          <a:solidFill>
                            <a:schemeClr val="tx1"/>
                          </a:solidFill>
                          <a:effectLst/>
                          <a:latin typeface="Arial" panose="020B0604020202020204" pitchFamily="34" charset="0"/>
                          <a:cs typeface="Arial" panose="020B0604020202020204" pitchFamily="34" charset="0"/>
                        </a:rPr>
                        <a:t>$173,60</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4101720619"/>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Luz</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$170,00</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1264114454"/>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Arriendo</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$1.344,00</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2709370347"/>
                  </a:ext>
                </a:extLst>
              </a:tr>
              <a:tr h="8157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Sueldos Agregadores de Valor</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$11.911,07</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840048390"/>
                  </a:ext>
                </a:extLst>
              </a:tr>
              <a:tr h="5438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Total Costos Directos</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$13.617,67</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1372084104"/>
                  </a:ext>
                </a:extLst>
              </a:tr>
              <a:tr h="8157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Facturación Promedio Mensual</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dirty="0">
                          <a:solidFill>
                            <a:schemeClr val="tx1"/>
                          </a:solidFill>
                          <a:effectLst/>
                          <a:latin typeface="Arial" panose="020B0604020202020204" pitchFamily="34" charset="0"/>
                          <a:cs typeface="Arial" panose="020B0604020202020204" pitchFamily="34" charset="0"/>
                        </a:rPr>
                        <a:t>$</a:t>
                      </a:r>
                      <a:r>
                        <a:rPr lang="es-EC" sz="1400" dirty="0" smtClean="0">
                          <a:solidFill>
                            <a:schemeClr val="tx1"/>
                          </a:solidFill>
                          <a:effectLst/>
                          <a:latin typeface="Arial" panose="020B0604020202020204" pitchFamily="34" charset="0"/>
                          <a:cs typeface="Arial" panose="020B0604020202020204" pitchFamily="34" charset="0"/>
                        </a:rPr>
                        <a:t>26.644,73</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685389027"/>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Beneficio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dirty="0" smtClean="0">
                          <a:solidFill>
                            <a:schemeClr val="tx1"/>
                          </a:solidFill>
                          <a:effectLst/>
                          <a:latin typeface="Arial" panose="020B0604020202020204" pitchFamily="34" charset="0"/>
                          <a:cs typeface="Arial" panose="020B0604020202020204" pitchFamily="34" charset="0"/>
                        </a:rPr>
                        <a:t>$13,027.06</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xmlns="" val="3914340788"/>
                  </a:ext>
                </a:extLst>
              </a:tr>
              <a:tr h="271903">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entury Schoolbook"/>
                          <a:sym typeface="Arial"/>
                        </a:defRPr>
                      </a:lvl9pPr>
                    </a:lstStyle>
                    <a:p>
                      <a:pPr marL="0" marR="0">
                        <a:lnSpc>
                          <a:spcPct val="107000"/>
                        </a:lnSpc>
                        <a:spcBef>
                          <a:spcPts val="0"/>
                        </a:spcBef>
                        <a:spcAft>
                          <a:spcPts val="0"/>
                        </a:spcAft>
                      </a:pPr>
                      <a:r>
                        <a:rPr lang="es-EC" sz="1400">
                          <a:solidFill>
                            <a:schemeClr val="tx1"/>
                          </a:solidFill>
                          <a:effectLst/>
                          <a:latin typeface="Arial" panose="020B0604020202020204" pitchFamily="34" charset="0"/>
                          <a:cs typeface="Arial" panose="020B0604020202020204" pitchFamily="34" charset="0"/>
                        </a:rPr>
                        <a:t>%</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entury Schoolbook"/>
                          <a:sym typeface="Arial"/>
                        </a:defRPr>
                      </a:lvl9pPr>
                    </a:lstStyle>
                    <a:p>
                      <a:pPr marL="0" marR="0" algn="r">
                        <a:lnSpc>
                          <a:spcPct val="107000"/>
                        </a:lnSpc>
                        <a:spcBef>
                          <a:spcPts val="0"/>
                        </a:spcBef>
                        <a:spcAft>
                          <a:spcPts val="0"/>
                        </a:spcAft>
                      </a:pPr>
                      <a:r>
                        <a:rPr lang="es-EC" sz="1400" dirty="0">
                          <a:solidFill>
                            <a:schemeClr val="tx1"/>
                          </a:solidFill>
                          <a:effectLst/>
                          <a:latin typeface="Arial" panose="020B0604020202020204" pitchFamily="34" charset="0"/>
                          <a:cs typeface="Arial" panose="020B0604020202020204" pitchFamily="34" charset="0"/>
                        </a:rPr>
                        <a:t>41%</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extLst>
                  <a:ext uri="{0D108BD9-81ED-4DB2-BD59-A6C34878D82A}">
                    <a16:rowId xmlns:a16="http://schemas.microsoft.com/office/drawing/2014/main" xmlns="" val="3956564593"/>
                  </a:ext>
                </a:extLst>
              </a:tr>
            </a:tbl>
          </a:graphicData>
        </a:graphic>
      </p:graphicFrame>
    </p:spTree>
    <p:extLst>
      <p:ext uri="{BB962C8B-B14F-4D97-AF65-F5344CB8AC3E}">
        <p14:creationId xmlns:p14="http://schemas.microsoft.com/office/powerpoint/2010/main" val="16565899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3F0A0B6-B61C-454C-AC32-0645D94C84D4}"/>
              </a:ext>
            </a:extLst>
          </p:cNvPr>
          <p:cNvSpPr txBox="1"/>
          <p:nvPr/>
        </p:nvSpPr>
        <p:spPr>
          <a:xfrm>
            <a:off x="611560" y="462267"/>
            <a:ext cx="3207097" cy="400110"/>
          </a:xfrm>
          <a:prstGeom prst="rect">
            <a:avLst/>
          </a:prstGeom>
          <a:solidFill>
            <a:schemeClr val="accent1">
              <a:lumMod val="75000"/>
            </a:schemeClr>
          </a:solidFill>
        </p:spPr>
        <p:txBody>
          <a:bodyPr wrap="square" rtlCol="0">
            <a:spAutoFit/>
          </a:bodyPr>
          <a:lstStyle/>
          <a:p>
            <a:pPr algn="ctr"/>
            <a:r>
              <a:rPr lang="es-EC" sz="2000" dirty="0">
                <a:solidFill>
                  <a:schemeClr val="tx1"/>
                </a:solidFill>
                <a:latin typeface="Arial Black" panose="020B0A04020102020204" pitchFamily="34" charset="0"/>
              </a:rPr>
              <a:t>INDICADORES </a:t>
            </a:r>
            <a:endParaRPr lang="es-EC" dirty="0">
              <a:solidFill>
                <a:schemeClr val="tx1"/>
              </a:solidFill>
            </a:endParaRPr>
          </a:p>
        </p:txBody>
      </p:sp>
      <p:sp>
        <p:nvSpPr>
          <p:cNvPr id="6" name="CuadroTexto 5">
            <a:extLst>
              <a:ext uri="{FF2B5EF4-FFF2-40B4-BE49-F238E27FC236}">
                <a16:creationId xmlns:a16="http://schemas.microsoft.com/office/drawing/2014/main" xmlns="" id="{3D8E2C42-3A54-4EE2-9865-126B3CCF9649}"/>
              </a:ext>
            </a:extLst>
          </p:cNvPr>
          <p:cNvSpPr txBox="1"/>
          <p:nvPr/>
        </p:nvSpPr>
        <p:spPr>
          <a:xfrm>
            <a:off x="683568" y="5886258"/>
            <a:ext cx="4479714" cy="338554"/>
          </a:xfrm>
          <a:prstGeom prst="rect">
            <a:avLst/>
          </a:prstGeom>
          <a:noFill/>
        </p:spPr>
        <p:txBody>
          <a:bodyPr wrap="square" rtlCol="0">
            <a:spAutoFit/>
          </a:bodyPr>
          <a:lstStyle/>
          <a:p>
            <a:r>
              <a:rPr lang="es-EC" sz="1600" dirty="0"/>
              <a:t>FUENTE: Cédula presupuestaria gastos 2020</a:t>
            </a:r>
          </a:p>
        </p:txBody>
      </p:sp>
      <p:pic>
        <p:nvPicPr>
          <p:cNvPr id="7" name="Imagen 6">
            <a:extLst>
              <a:ext uri="{FF2B5EF4-FFF2-40B4-BE49-F238E27FC236}">
                <a16:creationId xmlns:a16="http://schemas.microsoft.com/office/drawing/2014/main" xmlns="" id="{C293ED00-2A78-4E8F-A7A0-045763506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21906"/>
            <a:ext cx="1048668" cy="926729"/>
          </a:xfrm>
          <a:prstGeom prst="rect">
            <a:avLst/>
          </a:prstGeom>
        </p:spPr>
      </p:pic>
      <p:sp>
        <p:nvSpPr>
          <p:cNvPr id="4" name="Rectangle 3">
            <a:extLst>
              <a:ext uri="{FF2B5EF4-FFF2-40B4-BE49-F238E27FC236}">
                <a16:creationId xmlns:a16="http://schemas.microsoft.com/office/drawing/2014/main" xmlns="" id="{DB115488-5297-4CC0-A806-FF7448E0E59B}"/>
              </a:ext>
            </a:extLst>
          </p:cNvPr>
          <p:cNvSpPr/>
          <p:nvPr/>
        </p:nvSpPr>
        <p:spPr>
          <a:xfrm>
            <a:off x="610361" y="1106065"/>
            <a:ext cx="7667311" cy="1284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CL" sz="1800" b="1">
                <a:solidFill>
                  <a:schemeClr val="tx1"/>
                </a:solidFill>
                <a:effectLst/>
                <a:latin typeface="Arial" panose="020B0604020202020204" pitchFamily="34" charset="0"/>
                <a:ea typeface="Calibri" panose="020F0502020204030204" pitchFamily="34" charset="0"/>
                <a:cs typeface="Arial" panose="020B0604020202020204" pitchFamily="34" charset="0"/>
              </a:rPr>
              <a:t>Déficit o Superávit Operativo</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xmlns="" id="{8DD401F1-DFFE-469B-AFF1-C0D7FEA1369C}"/>
              </a:ext>
            </a:extLst>
          </p:cNvPr>
          <p:cNvSpPr/>
          <p:nvPr/>
        </p:nvSpPr>
        <p:spPr>
          <a:xfrm>
            <a:off x="683568" y="2796033"/>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CL"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INGRESOS CORRIENTES</a:t>
            </a:r>
            <a:r>
              <a:rPr lang="es-CL"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a:t>
            </a:r>
            <a:r>
              <a:rPr lang="en-US"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CL"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GASTO CORRIENTE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xmlns="" id="{A740CD85-18C0-460F-8D75-D94A38D221EA}"/>
              </a:ext>
            </a:extLst>
          </p:cNvPr>
          <p:cNvSpPr/>
          <p:nvPr/>
        </p:nvSpPr>
        <p:spPr>
          <a:xfrm>
            <a:off x="5325344" y="2781516"/>
            <a:ext cx="2952328" cy="89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07000"/>
              </a:lnSpc>
            </a:pPr>
            <a:r>
              <a:rPr lang="es-CL"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$334.022,64</a:t>
            </a: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X 100 = 73,82%</a:t>
            </a: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s-CL"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$452.497,94</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xmlns="" id="{0501DF71-9915-4CAD-8113-B8418EBDC2C3}"/>
              </a:ext>
            </a:extLst>
          </p:cNvPr>
          <p:cNvGraphicFramePr>
            <a:graphicFrameLocks noGrp="1"/>
          </p:cNvGraphicFramePr>
          <p:nvPr>
            <p:extLst>
              <p:ext uri="{D42A27DB-BD31-4B8C-83A1-F6EECF244321}">
                <p14:modId xmlns:p14="http://schemas.microsoft.com/office/powerpoint/2010/main" val="775951326"/>
              </p:ext>
            </p:extLst>
          </p:nvPr>
        </p:nvGraphicFramePr>
        <p:xfrm>
          <a:off x="3131840" y="4196541"/>
          <a:ext cx="3315940" cy="1122686"/>
        </p:xfrm>
        <a:graphic>
          <a:graphicData uri="http://schemas.openxmlformats.org/drawingml/2006/table">
            <a:tbl>
              <a:tblPr firstRow="1" firstCol="1" bandRow="1">
                <a:tableStyleId>{5C22544A-7EE6-4342-B048-85BDC9FD1C3A}</a:tableStyleId>
              </a:tblPr>
              <a:tblGrid>
                <a:gridCol w="2222773">
                  <a:extLst>
                    <a:ext uri="{9D8B030D-6E8A-4147-A177-3AD203B41FA5}">
                      <a16:colId xmlns:a16="http://schemas.microsoft.com/office/drawing/2014/main" xmlns="" val="3228725643"/>
                    </a:ext>
                  </a:extLst>
                </a:gridCol>
                <a:gridCol w="1093167">
                  <a:extLst>
                    <a:ext uri="{9D8B030D-6E8A-4147-A177-3AD203B41FA5}">
                      <a16:colId xmlns:a16="http://schemas.microsoft.com/office/drawing/2014/main" xmlns="" val="1384904885"/>
                    </a:ext>
                  </a:extLst>
                </a:gridCol>
              </a:tblGrid>
              <a:tr h="280671">
                <a:tc>
                  <a:txBody>
                    <a:bodyPr/>
                    <a:lstStyle/>
                    <a:p>
                      <a:pPr algn="ctr">
                        <a:lnSpc>
                          <a:spcPct val="107000"/>
                        </a:lnSpc>
                        <a:spcAft>
                          <a:spcPts val="800"/>
                        </a:spcAft>
                      </a:pPr>
                      <a:r>
                        <a:rPr lang="es-EC" sz="1400" dirty="0">
                          <a:solidFill>
                            <a:schemeClr val="tx1"/>
                          </a:solidFill>
                          <a:effectLst/>
                        </a:rPr>
                        <a:t>Denominación</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pPr>
                      <a:r>
                        <a:rPr lang="es-EC" sz="1400">
                          <a:solidFill>
                            <a:schemeClr val="tx1"/>
                          </a:solidFill>
                          <a:effectLst/>
                        </a:rPr>
                        <a:t>Recaudado</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925140337"/>
                  </a:ext>
                </a:extLst>
              </a:tr>
              <a:tr h="561344">
                <a:tc>
                  <a:txBody>
                    <a:bodyPr/>
                    <a:lstStyle/>
                    <a:p>
                      <a:pPr>
                        <a:lnSpc>
                          <a:spcPct val="107000"/>
                        </a:lnSpc>
                        <a:spcAft>
                          <a:spcPts val="800"/>
                        </a:spcAft>
                      </a:pPr>
                      <a:r>
                        <a:rPr lang="es-EC" sz="1400">
                          <a:solidFill>
                            <a:schemeClr val="tx1"/>
                          </a:solidFill>
                          <a:effectLst/>
                        </a:rPr>
                        <a:t>Tasas y Contribuciones</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es-EC" sz="1400">
                          <a:solidFill>
                            <a:schemeClr val="tx1"/>
                          </a:solidFill>
                          <a:effectLst/>
                        </a:rPr>
                        <a:t>$334.022,64</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897588559"/>
                  </a:ext>
                </a:extLst>
              </a:tr>
              <a:tr h="280671">
                <a:tc>
                  <a:txBody>
                    <a:bodyPr/>
                    <a:lstStyle/>
                    <a:p>
                      <a:pPr>
                        <a:lnSpc>
                          <a:spcPct val="107000"/>
                        </a:lnSpc>
                        <a:spcAft>
                          <a:spcPts val="800"/>
                        </a:spcAft>
                      </a:pPr>
                      <a:r>
                        <a:rPr lang="es-EC" sz="1400">
                          <a:solidFill>
                            <a:schemeClr val="tx1"/>
                          </a:solidFill>
                          <a:effectLst/>
                        </a:rPr>
                        <a:t>Total</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pPr>
                      <a:r>
                        <a:rPr lang="es-EC" sz="1400" dirty="0">
                          <a:solidFill>
                            <a:schemeClr val="tx1"/>
                          </a:solidFill>
                          <a:effectLst/>
                        </a:rPr>
                        <a:t>$334.022,64</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704577041"/>
                  </a:ext>
                </a:extLst>
              </a:tr>
            </a:tbl>
          </a:graphicData>
        </a:graphic>
      </p:graphicFrame>
    </p:spTree>
    <p:extLst>
      <p:ext uri="{BB962C8B-B14F-4D97-AF65-F5344CB8AC3E}">
        <p14:creationId xmlns:p14="http://schemas.microsoft.com/office/powerpoint/2010/main" val="162188776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33140747"/>
              </p:ext>
            </p:extLst>
          </p:nvPr>
        </p:nvGraphicFramePr>
        <p:xfrm>
          <a:off x="755576" y="2060848"/>
          <a:ext cx="7056784" cy="3240362"/>
        </p:xfrm>
        <a:graphic>
          <a:graphicData uri="http://schemas.openxmlformats.org/drawingml/2006/table">
            <a:tbl>
              <a:tblPr>
                <a:tableStyleId>{5C22544A-7EE6-4342-B048-85BDC9FD1C3A}</a:tableStyleId>
              </a:tblPr>
              <a:tblGrid>
                <a:gridCol w="1365828">
                  <a:extLst>
                    <a:ext uri="{9D8B030D-6E8A-4147-A177-3AD203B41FA5}">
                      <a16:colId xmlns:a16="http://schemas.microsoft.com/office/drawing/2014/main" xmlns="" val="20000"/>
                    </a:ext>
                  </a:extLst>
                </a:gridCol>
                <a:gridCol w="4347889">
                  <a:extLst>
                    <a:ext uri="{9D8B030D-6E8A-4147-A177-3AD203B41FA5}">
                      <a16:colId xmlns:a16="http://schemas.microsoft.com/office/drawing/2014/main" xmlns="" val="20001"/>
                    </a:ext>
                  </a:extLst>
                </a:gridCol>
                <a:gridCol w="1343067">
                  <a:extLst>
                    <a:ext uri="{9D8B030D-6E8A-4147-A177-3AD203B41FA5}">
                      <a16:colId xmlns:a16="http://schemas.microsoft.com/office/drawing/2014/main" xmlns="" val="20002"/>
                    </a:ext>
                  </a:extLst>
                </a:gridCol>
              </a:tblGrid>
              <a:tr h="462909">
                <a:tc gridSpan="3">
                  <a:txBody>
                    <a:bodyPr/>
                    <a:lstStyle/>
                    <a:p>
                      <a:pPr algn="ctr" fontAlgn="b"/>
                      <a:r>
                        <a:rPr lang="es-EC" sz="1600" b="1" u="none" strike="noStrike" dirty="0">
                          <a:effectLst/>
                          <a:latin typeface="Arial" panose="020B0604020202020204" pitchFamily="34" charset="0"/>
                          <a:cs typeface="Arial" panose="020B0604020202020204" pitchFamily="34" charset="0"/>
                        </a:rPr>
                        <a:t>PROCESOS DE CONTRATACIÓN PÚBLICA 2020</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xmlns="" val="10000"/>
                  </a:ext>
                </a:extLst>
              </a:tr>
              <a:tr h="925817">
                <a:tc>
                  <a:txBody>
                    <a:bodyPr/>
                    <a:lstStyle/>
                    <a:p>
                      <a:pPr algn="ctr" fontAlgn="ctr"/>
                      <a:r>
                        <a:rPr lang="es-EC" sz="1600" b="1" u="none" strike="noStrike" dirty="0">
                          <a:effectLst/>
                          <a:latin typeface="Arial" panose="020B0604020202020204" pitchFamily="34" charset="0"/>
                          <a:cs typeface="Arial" panose="020B0604020202020204" pitchFamily="34" charset="0"/>
                        </a:rPr>
                        <a:t>Cantidad</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EC" sz="1600" b="1" u="none" strike="noStrike" dirty="0">
                          <a:effectLst/>
                          <a:latin typeface="Arial" panose="020B0604020202020204" pitchFamily="34" charset="0"/>
                          <a:cs typeface="Arial" panose="020B0604020202020204" pitchFamily="34" charset="0"/>
                        </a:rPr>
                        <a:t>Tipo de Procedimiento</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EC" sz="1600" b="1" u="none" strike="noStrike" dirty="0">
                          <a:effectLst/>
                          <a:latin typeface="Arial" panose="020B0604020202020204" pitchFamily="34" charset="0"/>
                          <a:cs typeface="Arial" panose="020B0604020202020204" pitchFamily="34" charset="0"/>
                        </a:rPr>
                        <a:t>Valor Adjudicado</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10001"/>
                  </a:ext>
                </a:extLst>
              </a:tr>
              <a:tr h="462909">
                <a:tc>
                  <a:txBody>
                    <a:bodyPr/>
                    <a:lstStyle/>
                    <a:p>
                      <a:pPr algn="ctr" fontAlgn="b"/>
                      <a:r>
                        <a:rPr lang="es-EC" sz="1600" u="none" strike="noStrike" dirty="0">
                          <a:effectLst/>
                          <a:latin typeface="Arial" panose="020B0604020202020204" pitchFamily="34" charset="0"/>
                          <a:cs typeface="Arial" panose="020B0604020202020204" pitchFamily="34" charset="0"/>
                        </a:rPr>
                        <a:t>12</a:t>
                      </a:r>
                      <a:endParaRPr lang="es-EC"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r>
                        <a:rPr lang="es-EC" sz="1600" u="none" strike="noStrike">
                          <a:effectLst/>
                          <a:latin typeface="Arial" panose="020B0604020202020204" pitchFamily="34" charset="0"/>
                          <a:cs typeface="Arial" panose="020B0604020202020204" pitchFamily="34" charset="0"/>
                        </a:rPr>
                        <a:t>Ínfima Cuantía </a:t>
                      </a:r>
                      <a:endParaRPr lang="es-EC"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s-EC" sz="1600" u="none" strike="noStrike" dirty="0">
                          <a:effectLst/>
                          <a:latin typeface="Arial" panose="020B0604020202020204" pitchFamily="34" charset="0"/>
                          <a:cs typeface="Arial" panose="020B0604020202020204" pitchFamily="34" charset="0"/>
                        </a:rPr>
                        <a:t>$22.036,09</a:t>
                      </a:r>
                      <a:endParaRPr lang="es-EC"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xmlns="" val="10002"/>
                  </a:ext>
                </a:extLst>
              </a:tr>
              <a:tr h="462909">
                <a:tc>
                  <a:txBody>
                    <a:bodyPr/>
                    <a:lstStyle/>
                    <a:p>
                      <a:pPr algn="ctr" fontAlgn="b"/>
                      <a:r>
                        <a:rPr lang="es-EC" sz="1600" u="none" strike="noStrike" dirty="0">
                          <a:effectLst/>
                          <a:latin typeface="Arial" panose="020B0604020202020204" pitchFamily="34" charset="0"/>
                          <a:cs typeface="Arial" panose="020B0604020202020204" pitchFamily="34" charset="0"/>
                        </a:rPr>
                        <a:t>1</a:t>
                      </a:r>
                      <a:endParaRPr lang="es-EC"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r>
                        <a:rPr lang="es-EC" sz="1600" u="none" strike="noStrike">
                          <a:effectLst/>
                          <a:latin typeface="Arial" panose="020B0604020202020204" pitchFamily="34" charset="0"/>
                          <a:cs typeface="Arial" panose="020B0604020202020204" pitchFamily="34" charset="0"/>
                        </a:rPr>
                        <a:t>Catálogo Electrónico</a:t>
                      </a:r>
                      <a:endParaRPr lang="es-EC"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s-EC" sz="1600" u="none" strike="noStrike">
                          <a:effectLst/>
                          <a:latin typeface="Arial" panose="020B0604020202020204" pitchFamily="34" charset="0"/>
                          <a:cs typeface="Arial" panose="020B0604020202020204" pitchFamily="34" charset="0"/>
                        </a:rPr>
                        <a:t>$3.684,24</a:t>
                      </a:r>
                      <a:endParaRPr lang="es-EC"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xmlns="" val="10003"/>
                  </a:ext>
                </a:extLst>
              </a:tr>
              <a:tr h="462909">
                <a:tc>
                  <a:txBody>
                    <a:bodyPr/>
                    <a:lstStyle/>
                    <a:p>
                      <a:pPr algn="ctr" fontAlgn="b"/>
                      <a:r>
                        <a:rPr lang="es-EC" sz="1600" u="none" strike="noStrike" dirty="0">
                          <a:effectLst/>
                          <a:latin typeface="Arial" panose="020B0604020202020204" pitchFamily="34" charset="0"/>
                          <a:cs typeface="Arial" panose="020B0604020202020204" pitchFamily="34" charset="0"/>
                        </a:rPr>
                        <a:t>1</a:t>
                      </a:r>
                      <a:endParaRPr lang="es-EC"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r>
                        <a:rPr lang="es-EC" sz="1600" u="none" strike="noStrike">
                          <a:effectLst/>
                          <a:latin typeface="Arial" panose="020B0604020202020204" pitchFamily="34" charset="0"/>
                          <a:cs typeface="Arial" panose="020B0604020202020204" pitchFamily="34" charset="0"/>
                        </a:rPr>
                        <a:t>Procedimiento especial</a:t>
                      </a:r>
                      <a:endParaRPr lang="es-EC"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s-EC" sz="1600" u="none" strike="noStrike">
                          <a:effectLst/>
                          <a:latin typeface="Arial" panose="020B0604020202020204" pitchFamily="34" charset="0"/>
                          <a:cs typeface="Arial" panose="020B0604020202020204" pitchFamily="34" charset="0"/>
                        </a:rPr>
                        <a:t>$10.800,00</a:t>
                      </a:r>
                      <a:endParaRPr lang="es-EC"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xmlns="" val="10004"/>
                  </a:ext>
                </a:extLst>
              </a:tr>
              <a:tr h="462909">
                <a:tc gridSpan="2">
                  <a:txBody>
                    <a:bodyPr/>
                    <a:lstStyle/>
                    <a:p>
                      <a:pPr algn="ctr" fontAlgn="b"/>
                      <a:r>
                        <a:rPr lang="es-EC" sz="1600" b="1" u="none" strike="noStrike" dirty="0">
                          <a:effectLst/>
                          <a:latin typeface="Arial" panose="020B0604020202020204" pitchFamily="34" charset="0"/>
                          <a:cs typeface="Arial" panose="020B0604020202020204" pitchFamily="34" charset="0"/>
                        </a:rPr>
                        <a:t>Total</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hMerge="1">
                  <a:txBody>
                    <a:bodyPr/>
                    <a:lstStyle/>
                    <a:p>
                      <a:endParaRPr lang="es-EC"/>
                    </a:p>
                  </a:txBody>
                  <a:tcPr/>
                </a:tc>
                <a:tc>
                  <a:txBody>
                    <a:bodyPr/>
                    <a:lstStyle/>
                    <a:p>
                      <a:pPr algn="r" fontAlgn="b"/>
                      <a:r>
                        <a:rPr lang="es-EC" sz="1600" b="1" u="none" strike="noStrike" dirty="0">
                          <a:effectLst/>
                          <a:latin typeface="Arial" panose="020B0604020202020204" pitchFamily="34" charset="0"/>
                          <a:cs typeface="Arial" panose="020B0604020202020204" pitchFamily="34" charset="0"/>
                        </a:rPr>
                        <a:t>$36.520,33</a:t>
                      </a:r>
                      <a:endParaRPr lang="es-EC"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xmlns="" val="10005"/>
                  </a:ext>
                </a:extLst>
              </a:tr>
            </a:tbl>
          </a:graphicData>
        </a:graphic>
      </p:graphicFrame>
      <p:sp>
        <p:nvSpPr>
          <p:cNvPr id="3" name="CuadroTexto 2">
            <a:extLst>
              <a:ext uri="{FF2B5EF4-FFF2-40B4-BE49-F238E27FC236}">
                <a16:creationId xmlns:a16="http://schemas.microsoft.com/office/drawing/2014/main" xmlns="" id="{329852AA-DACC-4021-823D-DBCD0DB0475D}"/>
              </a:ext>
            </a:extLst>
          </p:cNvPr>
          <p:cNvSpPr txBox="1"/>
          <p:nvPr/>
        </p:nvSpPr>
        <p:spPr>
          <a:xfrm>
            <a:off x="611560" y="359077"/>
            <a:ext cx="7092280" cy="523220"/>
          </a:xfrm>
          <a:prstGeom prst="rect">
            <a:avLst/>
          </a:prstGeom>
          <a:solidFill>
            <a:schemeClr val="accent1">
              <a:lumMod val="75000"/>
            </a:schemeClr>
          </a:solidFill>
        </p:spPr>
        <p:txBody>
          <a:bodyPr wrap="square" rtlCol="0">
            <a:spAutoFit/>
          </a:bodyPr>
          <a:lstStyle/>
          <a:p>
            <a:pPr algn="ctr"/>
            <a:r>
              <a:rPr lang="es-EC" sz="2800" b="1" dirty="0">
                <a:solidFill>
                  <a:schemeClr val="tx1"/>
                </a:solidFill>
                <a:latin typeface="Arial Black" panose="020B0A04020102020204" pitchFamily="34" charset="0"/>
              </a:rPr>
              <a:t>Procesos de Contratación Pública </a:t>
            </a:r>
            <a:endParaRPr lang="es-EC" sz="1800" b="1" dirty="0">
              <a:solidFill>
                <a:schemeClr val="tx1"/>
              </a:solidFill>
            </a:endParaRPr>
          </a:p>
        </p:txBody>
      </p:sp>
      <p:pic>
        <p:nvPicPr>
          <p:cNvPr id="4" name="Imagen 3">
            <a:extLst>
              <a:ext uri="{FF2B5EF4-FFF2-40B4-BE49-F238E27FC236}">
                <a16:creationId xmlns:a16="http://schemas.microsoft.com/office/drawing/2014/main" xmlns="" id="{4BF39F8A-9C15-44FB-A19A-2D3FA32F3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384" y="157323"/>
            <a:ext cx="1048668" cy="926729"/>
          </a:xfrm>
          <a:prstGeom prst="rect">
            <a:avLst/>
          </a:prstGeom>
          <a:solidFill>
            <a:schemeClr val="accent2"/>
          </a:solidFill>
        </p:spPr>
      </p:pic>
    </p:spTree>
    <p:extLst>
      <p:ext uri="{BB962C8B-B14F-4D97-AF65-F5344CB8AC3E}">
        <p14:creationId xmlns:p14="http://schemas.microsoft.com/office/powerpoint/2010/main" val="36411651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a:extLst>
              <a:ext uri="{FF2B5EF4-FFF2-40B4-BE49-F238E27FC236}">
                <a16:creationId xmlns:a16="http://schemas.microsoft.com/office/drawing/2014/main" xmlns="" id="{4BF39F8A-9C15-44FB-A19A-2D3FA32F3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384" y="157323"/>
            <a:ext cx="1048668" cy="926729"/>
          </a:xfrm>
          <a:prstGeom prst="rect">
            <a:avLst/>
          </a:prstGeom>
          <a:solidFill>
            <a:schemeClr val="accent2"/>
          </a:solidFill>
        </p:spPr>
      </p:pic>
      <p:sp>
        <p:nvSpPr>
          <p:cNvPr id="18" name="Rectángulo 17"/>
          <p:cNvSpPr/>
          <p:nvPr/>
        </p:nvSpPr>
        <p:spPr>
          <a:xfrm>
            <a:off x="1115616" y="3133076"/>
            <a:ext cx="7560840" cy="303222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C" sz="1800" dirty="0" smtClean="0">
                <a:latin typeface="Arial" panose="020B0604020202020204" pitchFamily="34" charset="0"/>
                <a:cs typeface="Arial" panose="020B0604020202020204" pitchFamily="34" charset="0"/>
              </a:rPr>
              <a:t>Entregando al GAD Municipal de nuestro cantón un Remanente de </a:t>
            </a:r>
            <a:r>
              <a:rPr lang="es-EC" sz="1800" b="1" dirty="0" smtClean="0">
                <a:latin typeface="Arial" panose="020B0604020202020204" pitchFamily="34" charset="0"/>
                <a:cs typeface="Arial" panose="020B0604020202020204" pitchFamily="34" charset="0"/>
              </a:rPr>
              <a:t>35,749.70</a:t>
            </a:r>
            <a:r>
              <a:rPr lang="es-EC" sz="1800" dirty="0" smtClean="0">
                <a:latin typeface="Arial" panose="020B0604020202020204" pitchFamily="34" charset="0"/>
                <a:cs typeface="Arial" panose="020B0604020202020204" pitchFamily="34" charset="0"/>
              </a:rPr>
              <a:t> </a:t>
            </a:r>
          </a:p>
          <a:p>
            <a:pPr algn="ctr"/>
            <a:endParaRPr lang="es-EC" sz="1800" dirty="0" smtClean="0">
              <a:latin typeface="Arial" panose="020B0604020202020204" pitchFamily="34" charset="0"/>
              <a:cs typeface="Arial" panose="020B0604020202020204" pitchFamily="34" charset="0"/>
            </a:endParaRPr>
          </a:p>
          <a:p>
            <a:pPr algn="ctr"/>
            <a:r>
              <a:rPr lang="es-EC" sz="1800" dirty="0" smtClean="0">
                <a:latin typeface="Arial" panose="020B0604020202020204" pitchFamily="34" charset="0"/>
                <a:cs typeface="Arial" panose="020B0604020202020204" pitchFamily="34" charset="0"/>
              </a:rPr>
              <a:t>Teniendo en cuenta que como entidad de reciente creación se debieron hacer varias mejoras institucionales, así como la incursión del COVD 19 y los varios estados de Excepción que hemos tenido en el año 2.020</a:t>
            </a:r>
          </a:p>
          <a:p>
            <a:pPr algn="ctr"/>
            <a:endParaRPr lang="es-EC" sz="1800" dirty="0" smtClean="0">
              <a:latin typeface="Arial" panose="020B0604020202020204" pitchFamily="34" charset="0"/>
              <a:cs typeface="Arial" panose="020B0604020202020204" pitchFamily="34" charset="0"/>
            </a:endParaRPr>
          </a:p>
          <a:p>
            <a:pPr algn="ctr"/>
            <a:r>
              <a:rPr lang="es-EC" sz="1800" dirty="0" smtClean="0">
                <a:latin typeface="Arial" panose="020B0604020202020204" pitchFamily="34" charset="0"/>
                <a:cs typeface="Arial" panose="020B0604020202020204" pitchFamily="34" charset="0"/>
              </a:rPr>
              <a:t>Se pago a la </a:t>
            </a:r>
            <a:r>
              <a:rPr lang="es-EC" sz="1800" dirty="0" err="1" smtClean="0">
                <a:latin typeface="Arial" panose="020B0604020202020204" pitchFamily="34" charset="0"/>
                <a:cs typeface="Arial" panose="020B0604020202020204" pitchFamily="34" charset="0"/>
              </a:rPr>
              <a:t>Dinardap</a:t>
            </a:r>
            <a:r>
              <a:rPr lang="es-EC" sz="1800" dirty="0" smtClean="0">
                <a:latin typeface="Arial" panose="020B0604020202020204" pitchFamily="34" charset="0"/>
                <a:cs typeface="Arial" panose="020B0604020202020204" pitchFamily="34" charset="0"/>
              </a:rPr>
              <a:t> un remanente de </a:t>
            </a:r>
            <a:r>
              <a:rPr lang="es-EC" sz="1800" b="1" dirty="0" smtClean="0">
                <a:latin typeface="Arial" panose="020B0604020202020204" pitchFamily="34" charset="0"/>
                <a:cs typeface="Arial" panose="020B0604020202020204" pitchFamily="34" charset="0"/>
              </a:rPr>
              <a:t>$16.70 </a:t>
            </a:r>
            <a:r>
              <a:rPr lang="es-EC" sz="1800" dirty="0" smtClean="0">
                <a:latin typeface="Arial" panose="020B0604020202020204" pitchFamily="34" charset="0"/>
                <a:cs typeface="Arial" panose="020B0604020202020204" pitchFamily="34" charset="0"/>
              </a:rPr>
              <a:t>por el primer cuatrimestre.</a:t>
            </a:r>
          </a:p>
          <a:p>
            <a:pPr marL="285750" indent="-285750" algn="ctr">
              <a:buFont typeface="Arial" panose="020B0604020202020204" pitchFamily="34" charset="0"/>
              <a:buChar char="•"/>
            </a:pPr>
            <a:endParaRPr lang="es-EC" sz="1800" dirty="0">
              <a:latin typeface="Arial" panose="020B0604020202020204" pitchFamily="34" charset="0"/>
              <a:cs typeface="Arial" panose="020B0604020202020204" pitchFamily="34" charset="0"/>
            </a:endParaRPr>
          </a:p>
          <a:p>
            <a:pPr marL="285750" indent="-285750" algn="ctr">
              <a:buFont typeface="Arial" panose="020B0604020202020204" pitchFamily="34" charset="0"/>
              <a:buChar char="•"/>
            </a:pPr>
            <a:endParaRPr lang="es-EC" sz="1800" dirty="0" smtClean="0">
              <a:latin typeface="Arial" panose="020B0604020202020204" pitchFamily="34" charset="0"/>
              <a:cs typeface="Arial" panose="020B0604020202020204" pitchFamily="34" charset="0"/>
            </a:endParaRPr>
          </a:p>
        </p:txBody>
      </p:sp>
      <p:sp>
        <p:nvSpPr>
          <p:cNvPr id="4" name="CuadroTexto 3"/>
          <p:cNvSpPr txBox="1"/>
          <p:nvPr/>
        </p:nvSpPr>
        <p:spPr>
          <a:xfrm>
            <a:off x="2267744" y="620688"/>
            <a:ext cx="5256584" cy="954107"/>
          </a:xfrm>
          <a:prstGeom prst="rect">
            <a:avLst/>
          </a:prstGeom>
          <a:noFill/>
        </p:spPr>
        <p:txBody>
          <a:bodyPr wrap="square" rtlCol="0">
            <a:spAutoFit/>
          </a:bodyPr>
          <a:lstStyle/>
          <a:p>
            <a:pPr algn="ctr"/>
            <a:r>
              <a:rPr lang="es-MX" sz="2800" b="1" dirty="0" smtClean="0">
                <a:solidFill>
                  <a:schemeClr val="tx1"/>
                </a:solidFill>
              </a:rPr>
              <a:t>CONSOLIDACIÓN Y RESULTADOS</a:t>
            </a:r>
            <a:endParaRPr lang="es-MX" sz="2800" b="1" dirty="0">
              <a:solidFill>
                <a:schemeClr val="tx1"/>
              </a:solidFill>
            </a:endParaRPr>
          </a:p>
        </p:txBody>
      </p:sp>
      <p:sp>
        <p:nvSpPr>
          <p:cNvPr id="17" name="CuadroTexto 16"/>
          <p:cNvSpPr txBox="1"/>
          <p:nvPr/>
        </p:nvSpPr>
        <p:spPr>
          <a:xfrm>
            <a:off x="3131840" y="2025714"/>
            <a:ext cx="3528392" cy="646331"/>
          </a:xfrm>
          <a:prstGeom prst="rect">
            <a:avLst/>
          </a:prstGeom>
          <a:noFill/>
        </p:spPr>
        <p:txBody>
          <a:bodyPr wrap="square" rtlCol="0">
            <a:spAutoFit/>
          </a:bodyPr>
          <a:lstStyle/>
          <a:p>
            <a:pPr algn="ctr"/>
            <a:r>
              <a:rPr lang="es-MX" sz="1800" b="1" dirty="0" smtClean="0"/>
              <a:t>REMANENTES </a:t>
            </a:r>
          </a:p>
          <a:p>
            <a:pPr algn="ctr"/>
            <a:r>
              <a:rPr lang="es-MX" sz="1800" b="1" dirty="0" smtClean="0"/>
              <a:t>GAD MUNICIPAL Y DINARDAP</a:t>
            </a:r>
            <a:endParaRPr lang="es-MX" sz="1800" b="1" dirty="0"/>
          </a:p>
        </p:txBody>
      </p:sp>
    </p:spTree>
    <p:extLst>
      <p:ext uri="{BB962C8B-B14F-4D97-AF65-F5344CB8AC3E}">
        <p14:creationId xmlns:p14="http://schemas.microsoft.com/office/powerpoint/2010/main" val="31246495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4877" y="548680"/>
            <a:ext cx="8931619" cy="5472608"/>
          </a:xfrm>
          <a:prstGeom prst="rect">
            <a:avLst/>
          </a:prstGeom>
        </p:spPr>
      </p:pic>
    </p:spTree>
    <p:extLst>
      <p:ext uri="{BB962C8B-B14F-4D97-AF65-F5344CB8AC3E}">
        <p14:creationId xmlns:p14="http://schemas.microsoft.com/office/powerpoint/2010/main" val="26810180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75656" y="2852936"/>
            <a:ext cx="6264696" cy="1938992"/>
          </a:xfrm>
          <a:prstGeom prst="rect">
            <a:avLst/>
          </a:prstGeom>
          <a:noFill/>
        </p:spPr>
        <p:txBody>
          <a:bodyPr wrap="square" rtlCol="0">
            <a:spAutoFit/>
          </a:bodyPr>
          <a:lstStyle/>
          <a:p>
            <a:pPr algn="ctr"/>
            <a:r>
              <a:rPr lang="es-MX" sz="6000" b="1" dirty="0" smtClean="0">
                <a:solidFill>
                  <a:schemeClr val="tx1"/>
                </a:solidFill>
              </a:rPr>
              <a:t>INFORME REGISTRAL</a:t>
            </a:r>
            <a:endParaRPr lang="es-MX" sz="6000" b="1" dirty="0">
              <a:solidFill>
                <a:schemeClr val="tx1"/>
              </a:solidFill>
            </a:endParaRPr>
          </a:p>
        </p:txBody>
      </p:sp>
      <p:pic>
        <p:nvPicPr>
          <p:cNvPr id="6" name="Imagen 5">
            <a:extLst>
              <a:ext uri="{FF2B5EF4-FFF2-40B4-BE49-F238E27FC236}">
                <a16:creationId xmlns:a16="http://schemas.microsoft.com/office/drawing/2014/main" xmlns="" id="{A1AAADC6-4FF7-4145-8F7D-38236ABBB5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6395" y="260648"/>
            <a:ext cx="3101018" cy="1260363"/>
          </a:xfrm>
          <a:prstGeom prst="rect">
            <a:avLst/>
          </a:prstGeom>
        </p:spPr>
      </p:pic>
    </p:spTree>
    <p:extLst>
      <p:ext uri="{BB962C8B-B14F-4D97-AF65-F5344CB8AC3E}">
        <p14:creationId xmlns:p14="http://schemas.microsoft.com/office/powerpoint/2010/main" val="207425587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a:xfrm>
            <a:off x="179512" y="1772816"/>
            <a:ext cx="8657492" cy="4392488"/>
          </a:xfrm>
        </p:spPr>
        <p:txBody>
          <a:bodyPr>
            <a:normAutofit lnSpcReduction="10000"/>
          </a:bodyPr>
          <a:lstStyle/>
          <a:p>
            <a:pPr marL="0" indent="0" algn="ctr">
              <a:lnSpc>
                <a:spcPct val="150000"/>
              </a:lnSpc>
              <a:buNone/>
            </a:pPr>
            <a:r>
              <a:rPr lang="es-EC" sz="2000" b="1" dirty="0" smtClean="0"/>
              <a:t>INSCRIPCIONES</a:t>
            </a:r>
          </a:p>
          <a:p>
            <a:pPr marL="0" indent="0" algn="just">
              <a:buNone/>
            </a:pPr>
            <a:r>
              <a:rPr lang="es-EC" sz="2000" dirty="0" smtClean="0"/>
              <a:t>Es la gestión e inscripción de la transferencia o la limitación de dominio de bienes inmuebles </a:t>
            </a:r>
            <a:r>
              <a:rPr lang="es-EC" dirty="0" smtClean="0"/>
              <a:t>y muebles </a:t>
            </a:r>
            <a:r>
              <a:rPr lang="es-EC" sz="2000" dirty="0" smtClean="0"/>
              <a:t>en el Registro de la Propiedad y el encargo del área mercantil del cantón.</a:t>
            </a:r>
          </a:p>
          <a:p>
            <a:pPr marL="0" indent="0" algn="ctr">
              <a:lnSpc>
                <a:spcPct val="150000"/>
              </a:lnSpc>
              <a:buNone/>
            </a:pPr>
            <a:r>
              <a:rPr lang="es-EC" sz="2000" b="1" dirty="0" smtClean="0"/>
              <a:t>CERTIFICACIONES</a:t>
            </a:r>
          </a:p>
          <a:p>
            <a:pPr algn="just">
              <a:buFont typeface="Wingdings" panose="05000000000000000000" pitchFamily="2" charset="2"/>
              <a:buChar char="Ø"/>
            </a:pPr>
            <a:r>
              <a:rPr lang="es-EC" sz="2000" b="1" dirty="0" smtClean="0"/>
              <a:t>GRAVÁMENES:</a:t>
            </a:r>
            <a:r>
              <a:rPr lang="es-EC" sz="2000" dirty="0" smtClean="0"/>
              <a:t> en la que tiene relación a determinado bien; en el que se incluyen los propietarios, Historia de dominio y si tiene limitaciones o gravámenes que recaigan sobre el bien.</a:t>
            </a:r>
          </a:p>
          <a:p>
            <a:pPr algn="just">
              <a:buFont typeface="Wingdings" panose="05000000000000000000" pitchFamily="2" charset="2"/>
              <a:buChar char="Ø"/>
            </a:pPr>
            <a:r>
              <a:rPr lang="es-EC" sz="2000" b="1" dirty="0" smtClean="0"/>
              <a:t>BIENES: </a:t>
            </a:r>
            <a:r>
              <a:rPr lang="es-EC" sz="2000" dirty="0" smtClean="0"/>
              <a:t>en la que consta los bienes que se encuentran inscritos a nombre de determinada persona dentro del cantón.</a:t>
            </a:r>
          </a:p>
          <a:p>
            <a:pPr algn="just">
              <a:buFont typeface="Wingdings" panose="05000000000000000000" pitchFamily="2" charset="2"/>
              <a:buChar char="Ø"/>
            </a:pPr>
            <a:r>
              <a:rPr lang="es-EC" sz="2000" b="1" dirty="0" smtClean="0"/>
              <a:t>BÚSQUEDA:</a:t>
            </a:r>
            <a:r>
              <a:rPr lang="es-EC" sz="2000" dirty="0" smtClean="0"/>
              <a:t> es la que consta el resultado de la búsqueda respecto de determinado acto o contrato conforme la petición del usuario.</a:t>
            </a:r>
            <a:endParaRPr lang="es-EC" sz="2000" dirty="0"/>
          </a:p>
        </p:txBody>
      </p:sp>
      <p:sp>
        <p:nvSpPr>
          <p:cNvPr id="5" name="CuadroTexto 4"/>
          <p:cNvSpPr txBox="1"/>
          <p:nvPr/>
        </p:nvSpPr>
        <p:spPr>
          <a:xfrm>
            <a:off x="971600" y="908720"/>
            <a:ext cx="7416824" cy="461665"/>
          </a:xfrm>
          <a:prstGeom prst="rect">
            <a:avLst/>
          </a:prstGeom>
          <a:noFill/>
        </p:spPr>
        <p:txBody>
          <a:bodyPr wrap="square" rtlCol="0">
            <a:spAutoFit/>
          </a:bodyPr>
          <a:lstStyle/>
          <a:p>
            <a:pPr algn="ctr"/>
            <a:r>
              <a:rPr lang="es-MX" sz="2400" b="1" dirty="0" smtClean="0"/>
              <a:t>SERVICIOS Y PRODUCTOS</a:t>
            </a:r>
            <a:endParaRPr lang="es-MX" sz="2400" b="1" dirty="0"/>
          </a:p>
        </p:txBody>
      </p:sp>
    </p:spTree>
    <p:extLst>
      <p:ext uri="{BB962C8B-B14F-4D97-AF65-F5344CB8AC3E}">
        <p14:creationId xmlns:p14="http://schemas.microsoft.com/office/powerpoint/2010/main" val="8865399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5536" y="5517232"/>
            <a:ext cx="8352928" cy="523220"/>
          </a:xfrm>
          <a:prstGeom prst="rect">
            <a:avLst/>
          </a:prstGeom>
          <a:noFill/>
        </p:spPr>
        <p:txBody>
          <a:bodyPr wrap="square" rtlCol="0">
            <a:spAutoFit/>
          </a:bodyPr>
          <a:lstStyle/>
          <a:p>
            <a:pPr algn="ctr"/>
            <a:r>
              <a:rPr lang="es-MX" sz="1800" b="1" dirty="0" smtClean="0"/>
              <a:t>Total anual </a:t>
            </a:r>
            <a:r>
              <a:rPr lang="es-MX" sz="2800" b="1" dirty="0" smtClean="0"/>
              <a:t>2.589</a:t>
            </a:r>
            <a:r>
              <a:rPr lang="es-MX" sz="1800" b="1" dirty="0" smtClean="0"/>
              <a:t> INSCRICIONES EN EL AREA DE PROPIEDADES</a:t>
            </a:r>
            <a:endParaRPr lang="es-MX" sz="1800" b="1" dirty="0"/>
          </a:p>
        </p:txBody>
      </p:sp>
      <p:pic>
        <p:nvPicPr>
          <p:cNvPr id="6" name="Imagen 5"/>
          <p:cNvPicPr>
            <a:picLocks noChangeAspect="1"/>
          </p:cNvPicPr>
          <p:nvPr/>
        </p:nvPicPr>
        <p:blipFill>
          <a:blip r:embed="rId2"/>
          <a:stretch>
            <a:fillRect/>
          </a:stretch>
        </p:blipFill>
        <p:spPr>
          <a:xfrm>
            <a:off x="135444" y="332656"/>
            <a:ext cx="8757036" cy="5184576"/>
          </a:xfrm>
          <a:prstGeom prst="rect">
            <a:avLst/>
          </a:prstGeom>
        </p:spPr>
      </p:pic>
    </p:spTree>
    <p:extLst>
      <p:ext uri="{BB962C8B-B14F-4D97-AF65-F5344CB8AC3E}">
        <p14:creationId xmlns:p14="http://schemas.microsoft.com/office/powerpoint/2010/main" val="14743179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5536" y="5517232"/>
            <a:ext cx="8352928" cy="523220"/>
          </a:xfrm>
          <a:prstGeom prst="rect">
            <a:avLst/>
          </a:prstGeom>
          <a:noFill/>
        </p:spPr>
        <p:txBody>
          <a:bodyPr wrap="square" rtlCol="0">
            <a:spAutoFit/>
          </a:bodyPr>
          <a:lstStyle/>
          <a:p>
            <a:pPr algn="ctr"/>
            <a:r>
              <a:rPr lang="es-MX" sz="1800" b="1" dirty="0" smtClean="0"/>
              <a:t>Total anual </a:t>
            </a:r>
            <a:r>
              <a:rPr lang="es-MX" sz="2800" b="1" dirty="0" smtClean="0"/>
              <a:t>10.395</a:t>
            </a:r>
            <a:r>
              <a:rPr lang="es-MX" sz="1800" b="1" dirty="0" smtClean="0"/>
              <a:t> CERTIFICACIONES EN EL AREA DE PROPIEDADES</a:t>
            </a:r>
            <a:endParaRPr lang="es-MX" sz="1800" b="1" dirty="0"/>
          </a:p>
        </p:txBody>
      </p:sp>
      <p:pic>
        <p:nvPicPr>
          <p:cNvPr id="7" name="Imagen 6"/>
          <p:cNvPicPr>
            <a:picLocks noChangeAspect="1"/>
          </p:cNvPicPr>
          <p:nvPr/>
        </p:nvPicPr>
        <p:blipFill>
          <a:blip r:embed="rId2"/>
          <a:stretch>
            <a:fillRect/>
          </a:stretch>
        </p:blipFill>
        <p:spPr>
          <a:xfrm>
            <a:off x="375258" y="260648"/>
            <a:ext cx="8373205" cy="5040560"/>
          </a:xfrm>
          <a:prstGeom prst="rect">
            <a:avLst/>
          </a:prstGeom>
        </p:spPr>
      </p:pic>
    </p:spTree>
    <p:extLst>
      <p:ext uri="{BB962C8B-B14F-4D97-AF65-F5344CB8AC3E}">
        <p14:creationId xmlns:p14="http://schemas.microsoft.com/office/powerpoint/2010/main" val="41225688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03455" y="5733256"/>
            <a:ext cx="8352928" cy="523220"/>
          </a:xfrm>
          <a:prstGeom prst="rect">
            <a:avLst/>
          </a:prstGeom>
          <a:noFill/>
        </p:spPr>
        <p:txBody>
          <a:bodyPr wrap="square" rtlCol="0">
            <a:spAutoFit/>
          </a:bodyPr>
          <a:lstStyle/>
          <a:p>
            <a:pPr algn="ctr"/>
            <a:r>
              <a:rPr lang="es-MX" sz="1800" b="1" dirty="0" smtClean="0"/>
              <a:t>Total anual </a:t>
            </a:r>
            <a:r>
              <a:rPr lang="es-MX" sz="2800" b="1" dirty="0" smtClean="0"/>
              <a:t>222</a:t>
            </a:r>
            <a:r>
              <a:rPr lang="es-MX" sz="1800" b="1" dirty="0" smtClean="0"/>
              <a:t> CERTIFICACIONES CON GRATUITAD</a:t>
            </a:r>
            <a:endParaRPr lang="es-MX" sz="1800" b="1" dirty="0"/>
          </a:p>
        </p:txBody>
      </p:sp>
      <p:pic>
        <p:nvPicPr>
          <p:cNvPr id="6" name="Imagen 5"/>
          <p:cNvPicPr>
            <a:picLocks noChangeAspect="1"/>
          </p:cNvPicPr>
          <p:nvPr/>
        </p:nvPicPr>
        <p:blipFill>
          <a:blip r:embed="rId2"/>
          <a:stretch>
            <a:fillRect/>
          </a:stretch>
        </p:blipFill>
        <p:spPr>
          <a:xfrm>
            <a:off x="255350" y="332656"/>
            <a:ext cx="8709137" cy="5184576"/>
          </a:xfrm>
          <a:prstGeom prst="rect">
            <a:avLst/>
          </a:prstGeom>
        </p:spPr>
      </p:pic>
    </p:spTree>
    <p:extLst>
      <p:ext uri="{BB962C8B-B14F-4D97-AF65-F5344CB8AC3E}">
        <p14:creationId xmlns:p14="http://schemas.microsoft.com/office/powerpoint/2010/main" val="18519845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5444" y="260648"/>
            <a:ext cx="8757036" cy="5472608"/>
          </a:xfrm>
          <a:prstGeom prst="rect">
            <a:avLst/>
          </a:prstGeom>
        </p:spPr>
      </p:pic>
      <p:sp>
        <p:nvSpPr>
          <p:cNvPr id="5" name="CuadroTexto 4"/>
          <p:cNvSpPr txBox="1"/>
          <p:nvPr/>
        </p:nvSpPr>
        <p:spPr>
          <a:xfrm>
            <a:off x="303455" y="5733256"/>
            <a:ext cx="8352928" cy="523220"/>
          </a:xfrm>
          <a:prstGeom prst="rect">
            <a:avLst/>
          </a:prstGeom>
          <a:noFill/>
        </p:spPr>
        <p:txBody>
          <a:bodyPr wrap="square" rtlCol="0">
            <a:spAutoFit/>
          </a:bodyPr>
          <a:lstStyle/>
          <a:p>
            <a:pPr algn="ctr"/>
            <a:r>
              <a:rPr lang="es-MX" sz="1800" b="1" dirty="0" smtClean="0"/>
              <a:t>Total anual </a:t>
            </a:r>
            <a:r>
              <a:rPr lang="es-MX" sz="2800" b="1" dirty="0" smtClean="0"/>
              <a:t>97 </a:t>
            </a:r>
            <a:r>
              <a:rPr lang="es-MX" sz="1800" b="1" dirty="0" smtClean="0"/>
              <a:t>INSCRIPCIONES EN EL ÁREA MERCANTIL</a:t>
            </a:r>
            <a:endParaRPr lang="es-MX" sz="1800" b="1" dirty="0"/>
          </a:p>
        </p:txBody>
      </p:sp>
    </p:spTree>
    <p:extLst>
      <p:ext uri="{BB962C8B-B14F-4D97-AF65-F5344CB8AC3E}">
        <p14:creationId xmlns:p14="http://schemas.microsoft.com/office/powerpoint/2010/main" val="2465716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67057" y="332656"/>
            <a:ext cx="8876943" cy="5184576"/>
          </a:xfrm>
          <a:prstGeom prst="rect">
            <a:avLst/>
          </a:prstGeom>
        </p:spPr>
      </p:pic>
      <p:sp>
        <p:nvSpPr>
          <p:cNvPr id="5" name="CuadroTexto 4"/>
          <p:cNvSpPr txBox="1"/>
          <p:nvPr/>
        </p:nvSpPr>
        <p:spPr>
          <a:xfrm>
            <a:off x="303455" y="5733256"/>
            <a:ext cx="8352928" cy="523220"/>
          </a:xfrm>
          <a:prstGeom prst="rect">
            <a:avLst/>
          </a:prstGeom>
          <a:noFill/>
        </p:spPr>
        <p:txBody>
          <a:bodyPr wrap="square" rtlCol="0">
            <a:spAutoFit/>
          </a:bodyPr>
          <a:lstStyle/>
          <a:p>
            <a:pPr algn="ctr"/>
            <a:r>
              <a:rPr lang="es-MX" sz="1800" b="1" dirty="0" smtClean="0"/>
              <a:t>Total anual </a:t>
            </a:r>
            <a:r>
              <a:rPr lang="es-MX" sz="2800" b="1" dirty="0" smtClean="0"/>
              <a:t>35 </a:t>
            </a:r>
            <a:r>
              <a:rPr lang="es-MX" sz="1800" b="1" dirty="0" smtClean="0"/>
              <a:t>CERTIFICACIONES EN EL ÁREA MERCANTIL</a:t>
            </a:r>
            <a:endParaRPr lang="es-MX" sz="1800" b="1" dirty="0"/>
          </a:p>
        </p:txBody>
      </p:sp>
    </p:spTree>
    <p:extLst>
      <p:ext uri="{BB962C8B-B14F-4D97-AF65-F5344CB8AC3E}">
        <p14:creationId xmlns:p14="http://schemas.microsoft.com/office/powerpoint/2010/main" val="315779154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7BCE9D51-3AF6-4C6E-B85D-C2A4B32E5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6456" y="1"/>
            <a:ext cx="467544" cy="413178"/>
          </a:xfrm>
          <a:prstGeom prst="rect">
            <a:avLst/>
          </a:prstGeom>
        </p:spPr>
      </p:pic>
      <p:sp>
        <p:nvSpPr>
          <p:cNvPr id="2" name="CuadroTexto 1">
            <a:extLst>
              <a:ext uri="{FF2B5EF4-FFF2-40B4-BE49-F238E27FC236}">
                <a16:creationId xmlns:a16="http://schemas.microsoft.com/office/drawing/2014/main" xmlns="" id="{387B11DB-563E-4815-913D-047535C76EB0}"/>
              </a:ext>
            </a:extLst>
          </p:cNvPr>
          <p:cNvSpPr txBox="1"/>
          <p:nvPr/>
        </p:nvSpPr>
        <p:spPr>
          <a:xfrm>
            <a:off x="946142" y="97468"/>
            <a:ext cx="7720470" cy="523220"/>
          </a:xfrm>
          <a:prstGeom prst="rect">
            <a:avLst/>
          </a:prstGeom>
          <a:noFill/>
          <a:ln w="28575">
            <a:solidFill>
              <a:schemeClr val="tx1"/>
            </a:solidFill>
          </a:ln>
        </p:spPr>
        <p:txBody>
          <a:bodyPr wrap="square" rtlCol="0">
            <a:spAutoFit/>
          </a:bodyPr>
          <a:lstStyle/>
          <a:p>
            <a:pPr algn="ctr"/>
            <a:r>
              <a:rPr lang="es-ES" sz="2000" dirty="0"/>
              <a:t>Total de trámites </a:t>
            </a:r>
            <a:r>
              <a:rPr lang="es-ES" sz="2000" dirty="0" smtClean="0"/>
              <a:t>año </a:t>
            </a:r>
            <a:r>
              <a:rPr lang="es-ES" sz="2000" dirty="0"/>
              <a:t>2020: </a:t>
            </a:r>
            <a:r>
              <a:rPr lang="es-ES" sz="2800" b="1" dirty="0"/>
              <a:t>13.338</a:t>
            </a:r>
            <a:endParaRPr lang="es-EC" sz="2800" b="1" dirty="0"/>
          </a:p>
        </p:txBody>
      </p:sp>
      <p:graphicFrame>
        <p:nvGraphicFramePr>
          <p:cNvPr id="3" name="Tabla 2"/>
          <p:cNvGraphicFramePr>
            <a:graphicFrameLocks noGrp="1"/>
          </p:cNvGraphicFramePr>
          <p:nvPr>
            <p:extLst>
              <p:ext uri="{D42A27DB-BD31-4B8C-83A1-F6EECF244321}">
                <p14:modId xmlns:p14="http://schemas.microsoft.com/office/powerpoint/2010/main" val="1385873094"/>
              </p:ext>
            </p:extLst>
          </p:nvPr>
        </p:nvGraphicFramePr>
        <p:xfrm>
          <a:off x="179510" y="6129104"/>
          <a:ext cx="8877432" cy="396240"/>
        </p:xfrm>
        <a:graphic>
          <a:graphicData uri="http://schemas.openxmlformats.org/drawingml/2006/table">
            <a:tbl>
              <a:tblPr firstRow="1" bandRow="1">
                <a:tableStyleId>{5C22544A-7EE6-4342-B048-85BDC9FD1C3A}</a:tableStyleId>
              </a:tblPr>
              <a:tblGrid>
                <a:gridCol w="1479572">
                  <a:extLst>
                    <a:ext uri="{9D8B030D-6E8A-4147-A177-3AD203B41FA5}">
                      <a16:colId xmlns:a16="http://schemas.microsoft.com/office/drawing/2014/main" xmlns="" val="592031551"/>
                    </a:ext>
                  </a:extLst>
                </a:gridCol>
                <a:gridCol w="1479572">
                  <a:extLst>
                    <a:ext uri="{9D8B030D-6E8A-4147-A177-3AD203B41FA5}">
                      <a16:colId xmlns:a16="http://schemas.microsoft.com/office/drawing/2014/main" xmlns="" val="4217017898"/>
                    </a:ext>
                  </a:extLst>
                </a:gridCol>
                <a:gridCol w="1433344">
                  <a:extLst>
                    <a:ext uri="{9D8B030D-6E8A-4147-A177-3AD203B41FA5}">
                      <a16:colId xmlns:a16="http://schemas.microsoft.com/office/drawing/2014/main" xmlns="" val="4052380146"/>
                    </a:ext>
                  </a:extLst>
                </a:gridCol>
                <a:gridCol w="1512168">
                  <a:extLst>
                    <a:ext uri="{9D8B030D-6E8A-4147-A177-3AD203B41FA5}">
                      <a16:colId xmlns:a16="http://schemas.microsoft.com/office/drawing/2014/main" xmlns="" val="2972710226"/>
                    </a:ext>
                  </a:extLst>
                </a:gridCol>
                <a:gridCol w="1440160">
                  <a:extLst>
                    <a:ext uri="{9D8B030D-6E8A-4147-A177-3AD203B41FA5}">
                      <a16:colId xmlns:a16="http://schemas.microsoft.com/office/drawing/2014/main" xmlns="" val="2988939293"/>
                    </a:ext>
                  </a:extLst>
                </a:gridCol>
                <a:gridCol w="1532616">
                  <a:extLst>
                    <a:ext uri="{9D8B030D-6E8A-4147-A177-3AD203B41FA5}">
                      <a16:colId xmlns:a16="http://schemas.microsoft.com/office/drawing/2014/main" xmlns="" val="3276403022"/>
                    </a:ext>
                  </a:extLst>
                </a:gridCol>
              </a:tblGrid>
              <a:tr h="370840">
                <a:tc>
                  <a:txBody>
                    <a:bodyPr/>
                    <a:lstStyle/>
                    <a:p>
                      <a:r>
                        <a:rPr lang="es-ES" sz="2000" dirty="0" smtClean="0">
                          <a:solidFill>
                            <a:schemeClr val="tx1"/>
                          </a:solidFill>
                        </a:rPr>
                        <a:t>TOTAL $$</a:t>
                      </a:r>
                      <a:endParaRPr lang="en-US" sz="2000" dirty="0">
                        <a:solidFill>
                          <a:schemeClr val="tx1"/>
                        </a:solidFill>
                      </a:endParaRPr>
                    </a:p>
                  </a:txBody>
                  <a:tcPr/>
                </a:tc>
                <a:tc>
                  <a:txBody>
                    <a:bodyPr/>
                    <a:lstStyle/>
                    <a:p>
                      <a:pPr algn="r"/>
                      <a:r>
                        <a:rPr lang="es-ES" sz="2000" dirty="0" smtClean="0">
                          <a:solidFill>
                            <a:schemeClr val="tx1"/>
                          </a:solidFill>
                        </a:rPr>
                        <a:t>$222,827.74</a:t>
                      </a:r>
                      <a:endParaRPr lang="en-US" sz="2000" dirty="0">
                        <a:solidFill>
                          <a:schemeClr val="tx1"/>
                        </a:solidFill>
                      </a:endParaRPr>
                    </a:p>
                  </a:txBody>
                  <a:tcPr/>
                </a:tc>
                <a:tc>
                  <a:txBody>
                    <a:bodyPr/>
                    <a:lstStyle/>
                    <a:p>
                      <a:pPr algn="r"/>
                      <a:r>
                        <a:rPr lang="es-ES" sz="2000" dirty="0" smtClean="0">
                          <a:solidFill>
                            <a:schemeClr val="tx1"/>
                          </a:solidFill>
                        </a:rPr>
                        <a:t>$89,264.32</a:t>
                      </a:r>
                      <a:endParaRPr lang="en-US" sz="2000" dirty="0">
                        <a:solidFill>
                          <a:schemeClr val="tx1"/>
                        </a:solidFill>
                      </a:endParaRPr>
                    </a:p>
                  </a:txBody>
                  <a:tcPr/>
                </a:tc>
                <a:tc>
                  <a:txBody>
                    <a:bodyPr/>
                    <a:lstStyle/>
                    <a:p>
                      <a:pPr algn="r"/>
                      <a:r>
                        <a:rPr lang="es-ES" sz="2000" dirty="0" smtClean="0">
                          <a:solidFill>
                            <a:schemeClr val="tx1"/>
                          </a:solidFill>
                        </a:rPr>
                        <a:t>$0</a:t>
                      </a:r>
                      <a:endParaRPr lang="en-US" sz="2000"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2000" dirty="0" smtClean="0">
                          <a:solidFill>
                            <a:schemeClr val="tx1"/>
                          </a:solidFill>
                        </a:rPr>
                        <a:t>$2,994.71</a:t>
                      </a:r>
                      <a:endParaRPr lang="en-US" sz="2000" dirty="0" smtClean="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2000" dirty="0" smtClean="0">
                          <a:solidFill>
                            <a:schemeClr val="tx1"/>
                          </a:solidFill>
                        </a:rPr>
                        <a:t>$308.00</a:t>
                      </a:r>
                      <a:endParaRPr lang="en-US" sz="2000" dirty="0" smtClean="0">
                        <a:solidFill>
                          <a:schemeClr val="tx1"/>
                        </a:solidFill>
                      </a:endParaRPr>
                    </a:p>
                  </a:txBody>
                  <a:tcPr/>
                </a:tc>
                <a:extLst>
                  <a:ext uri="{0D108BD9-81ED-4DB2-BD59-A6C34878D82A}">
                    <a16:rowId xmlns:a16="http://schemas.microsoft.com/office/drawing/2014/main" xmlns="" val="2049791762"/>
                  </a:ext>
                </a:extLst>
              </a:tr>
            </a:tbl>
          </a:graphicData>
        </a:graphic>
      </p:graphicFrame>
      <p:graphicFrame>
        <p:nvGraphicFramePr>
          <p:cNvPr id="6" name="Tabla 23">
            <a:extLst>
              <a:ext uri="{FF2B5EF4-FFF2-40B4-BE49-F238E27FC236}">
                <a16:creationId xmlns:a16="http://schemas.microsoft.com/office/drawing/2014/main" xmlns="" id="{F09994FE-DAA1-4010-92E0-47EE7CBF3564}"/>
              </a:ext>
            </a:extLst>
          </p:cNvPr>
          <p:cNvGraphicFramePr>
            <a:graphicFrameLocks noGrp="1"/>
          </p:cNvGraphicFramePr>
          <p:nvPr>
            <p:extLst>
              <p:ext uri="{D42A27DB-BD31-4B8C-83A1-F6EECF244321}">
                <p14:modId xmlns:p14="http://schemas.microsoft.com/office/powerpoint/2010/main" val="3947596955"/>
              </p:ext>
            </p:extLst>
          </p:nvPr>
        </p:nvGraphicFramePr>
        <p:xfrm>
          <a:off x="179510" y="836718"/>
          <a:ext cx="8877432" cy="5319577"/>
        </p:xfrm>
        <a:graphic>
          <a:graphicData uri="http://schemas.openxmlformats.org/drawingml/2006/table">
            <a:tbl>
              <a:tblPr firstRow="1" bandRow="1"/>
              <a:tblGrid>
                <a:gridCol w="1512170">
                  <a:extLst>
                    <a:ext uri="{9D8B030D-6E8A-4147-A177-3AD203B41FA5}">
                      <a16:colId xmlns:a16="http://schemas.microsoft.com/office/drawing/2014/main" xmlns="" val="3138457832"/>
                    </a:ext>
                  </a:extLst>
                </a:gridCol>
                <a:gridCol w="1446975">
                  <a:extLst>
                    <a:ext uri="{9D8B030D-6E8A-4147-A177-3AD203B41FA5}">
                      <a16:colId xmlns:a16="http://schemas.microsoft.com/office/drawing/2014/main" xmlns="" val="2069419655"/>
                    </a:ext>
                  </a:extLst>
                </a:gridCol>
                <a:gridCol w="1443484">
                  <a:extLst>
                    <a:ext uri="{9D8B030D-6E8A-4147-A177-3AD203B41FA5}">
                      <a16:colId xmlns:a16="http://schemas.microsoft.com/office/drawing/2014/main" xmlns="" val="3137234629"/>
                    </a:ext>
                  </a:extLst>
                </a:gridCol>
                <a:gridCol w="1502029">
                  <a:extLst>
                    <a:ext uri="{9D8B030D-6E8A-4147-A177-3AD203B41FA5}">
                      <a16:colId xmlns:a16="http://schemas.microsoft.com/office/drawing/2014/main" xmlns="" val="2043888878"/>
                    </a:ext>
                  </a:extLst>
                </a:gridCol>
                <a:gridCol w="1457114">
                  <a:extLst>
                    <a:ext uri="{9D8B030D-6E8A-4147-A177-3AD203B41FA5}">
                      <a16:colId xmlns:a16="http://schemas.microsoft.com/office/drawing/2014/main" xmlns="" val="3554285991"/>
                    </a:ext>
                  </a:extLst>
                </a:gridCol>
                <a:gridCol w="1515660">
                  <a:extLst>
                    <a:ext uri="{9D8B030D-6E8A-4147-A177-3AD203B41FA5}">
                      <a16:colId xmlns:a16="http://schemas.microsoft.com/office/drawing/2014/main" xmlns="" val="1431890167"/>
                    </a:ext>
                  </a:extLst>
                </a:gridCol>
              </a:tblGrid>
              <a:tr h="609466">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MESES 2020</a:t>
                      </a:r>
                      <a:endParaRPr lang="es-EC" sz="1200" dirty="0"/>
                    </a:p>
                  </a:txBody>
                  <a:tcPr>
                    <a:lnL w="12700" cmpd="sng">
                      <a:solidFill>
                        <a:srgbClr val="78909C"/>
                      </a:solidFill>
                    </a:lnL>
                    <a:lnR w="12700" cmpd="sng">
                      <a:solidFill>
                        <a:srgbClr val="78909C"/>
                      </a:solidFill>
                    </a:lnR>
                    <a:lnT w="12700" cmpd="sng">
                      <a:solidFill>
                        <a:srgbClr val="78909C"/>
                      </a:solidFill>
                    </a:lnT>
                    <a:lnB w="25400" cmpd="sng">
                      <a:solidFill>
                        <a:srgbClr val="78909C"/>
                      </a:solid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INSCRIPCIONES</a:t>
                      </a:r>
                    </a:p>
                    <a:p>
                      <a:pPr algn="ctr"/>
                      <a:r>
                        <a:rPr lang="es-ES" sz="1200" dirty="0"/>
                        <a:t>PROPIEDAD</a:t>
                      </a:r>
                      <a:endParaRPr lang="es-EC" sz="1200" dirty="0"/>
                    </a:p>
                  </a:txBody>
                  <a:tcPr>
                    <a:lnL w="12700" cmpd="sng">
                      <a:solidFill>
                        <a:srgbClr val="78909C"/>
                      </a:solidFill>
                    </a:lnL>
                    <a:lnR w="12700" cmpd="sng">
                      <a:solidFill>
                        <a:srgbClr val="78909C"/>
                      </a:solidFill>
                    </a:lnR>
                    <a:lnT w="12700" cmpd="sng">
                      <a:solidFill>
                        <a:srgbClr val="78909C"/>
                      </a:solidFill>
                    </a:lnT>
                    <a:lnB w="25400" cmpd="sng">
                      <a:solidFill>
                        <a:srgbClr val="78909C"/>
                      </a:solid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CERTIFICADOS</a:t>
                      </a:r>
                    </a:p>
                    <a:p>
                      <a:pPr algn="ctr"/>
                      <a:r>
                        <a:rPr lang="es-ES" sz="1200" dirty="0"/>
                        <a:t>PROPIEDAD</a:t>
                      </a:r>
                      <a:endParaRPr lang="es-EC" sz="1200" dirty="0"/>
                    </a:p>
                  </a:txBody>
                  <a:tcPr>
                    <a:lnL w="12700" cmpd="sng">
                      <a:solidFill>
                        <a:srgbClr val="78909C"/>
                      </a:solidFill>
                    </a:lnL>
                    <a:lnR w="12700" cmpd="sng">
                      <a:solidFill>
                        <a:srgbClr val="78909C"/>
                      </a:solidFill>
                    </a:lnR>
                    <a:lnT w="12700" cmpd="sng">
                      <a:solidFill>
                        <a:srgbClr val="78909C"/>
                      </a:solidFill>
                    </a:lnT>
                    <a:lnB w="25400" cmpd="sng">
                      <a:solidFill>
                        <a:srgbClr val="78909C"/>
                      </a:solid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CERTIFICADOS GRATUITOS</a:t>
                      </a:r>
                      <a:endParaRPr lang="es-EC" sz="1200" dirty="0"/>
                    </a:p>
                  </a:txBody>
                  <a:tcPr>
                    <a:lnL w="12700" cap="flat" cmpd="sng" algn="ctr">
                      <a:solidFill>
                        <a:srgbClr val="78909C"/>
                      </a:solidFill>
                      <a:prstDash val="solid"/>
                      <a:round/>
                      <a:headEnd type="none" w="med" len="med"/>
                      <a:tailEnd type="none" w="med" len="med"/>
                    </a:lnL>
                    <a:lnR w="12700" cmpd="sng">
                      <a:solidFill>
                        <a:srgbClr val="78909C"/>
                      </a:solidFill>
                    </a:lnR>
                    <a:lnT w="12700" cmpd="sng">
                      <a:solidFill>
                        <a:srgbClr val="78909C"/>
                      </a:solidFill>
                    </a:lnT>
                    <a:lnB w="254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INSCRIPCIONES</a:t>
                      </a:r>
                    </a:p>
                    <a:p>
                      <a:pPr algn="ctr"/>
                      <a:r>
                        <a:rPr lang="es-ES" sz="1200" dirty="0"/>
                        <a:t>MERCANTIL</a:t>
                      </a:r>
                      <a:endParaRPr lang="es-EC" sz="1200" dirty="0"/>
                    </a:p>
                  </a:txBody>
                  <a:tcPr>
                    <a:lnL w="12700" cmpd="sng">
                      <a:solidFill>
                        <a:srgbClr val="78909C"/>
                      </a:solidFill>
                    </a:lnL>
                    <a:lnR w="12700" cmpd="sng">
                      <a:solidFill>
                        <a:srgbClr val="78909C"/>
                      </a:solidFill>
                    </a:lnR>
                    <a:lnT w="12700" cmpd="sng">
                      <a:solidFill>
                        <a:srgbClr val="78909C"/>
                      </a:solidFill>
                    </a:lnT>
                    <a:lnB w="25400" cmpd="sng">
                      <a:solidFill>
                        <a:srgbClr val="78909C"/>
                      </a:solid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s-ES" sz="1200" dirty="0"/>
                        <a:t>CERTIFICADOS</a:t>
                      </a:r>
                    </a:p>
                    <a:p>
                      <a:pPr algn="ctr"/>
                      <a:r>
                        <a:rPr lang="es-ES" sz="1200" dirty="0"/>
                        <a:t>MERCANTIL</a:t>
                      </a:r>
                      <a:endParaRPr lang="es-EC" sz="1200" dirty="0"/>
                    </a:p>
                  </a:txBody>
                  <a:tcPr>
                    <a:lnL w="12700" cmpd="sng">
                      <a:solidFill>
                        <a:srgbClr val="78909C"/>
                      </a:solidFill>
                    </a:lnL>
                    <a:lnR w="12700" cmpd="sng">
                      <a:solidFill>
                        <a:srgbClr val="78909C"/>
                      </a:solidFill>
                    </a:lnR>
                    <a:lnT w="12700" cmpd="sng">
                      <a:solidFill>
                        <a:srgbClr val="78909C"/>
                      </a:solidFill>
                    </a:lnT>
                    <a:lnB w="25400" cmpd="sng">
                      <a:solidFill>
                        <a:srgbClr val="78909C"/>
                      </a:solidFill>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xmlns="" val="230614154"/>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ENERO</a:t>
                      </a:r>
                      <a:endParaRPr lang="es-EC" sz="1600" dirty="0"/>
                    </a:p>
                  </a:txBody>
                  <a:tcPr>
                    <a:lnL w="12700" cmpd="sng">
                      <a:solidFill>
                        <a:srgbClr val="78909C"/>
                      </a:solidFill>
                    </a:lnL>
                    <a:lnR w="12700" cmpd="sng">
                      <a:solidFill>
                        <a:srgbClr val="78909C"/>
                      </a:solidFill>
                    </a:lnR>
                    <a:lnT w="254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S" sz="1600" dirty="0"/>
                        <a:t>356</a:t>
                      </a:r>
                    </a:p>
                  </a:txBody>
                  <a:tcPr>
                    <a:lnL w="12700" cmpd="sng">
                      <a:solidFill>
                        <a:srgbClr val="78909C"/>
                      </a:solidFill>
                    </a:lnL>
                    <a:lnR w="12700" cmpd="sng">
                      <a:solidFill>
                        <a:srgbClr val="78909C"/>
                      </a:solidFill>
                    </a:lnR>
                    <a:lnT w="254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1608</a:t>
                      </a:r>
                    </a:p>
                  </a:txBody>
                  <a:tcPr>
                    <a:lnL w="12700" cmpd="sng">
                      <a:solidFill>
                        <a:srgbClr val="78909C"/>
                      </a:solidFill>
                    </a:lnL>
                    <a:lnR w="12700" cmpd="sng">
                      <a:solidFill>
                        <a:srgbClr val="78909C"/>
                      </a:solidFill>
                    </a:lnR>
                    <a:lnT w="254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48</a:t>
                      </a:r>
                    </a:p>
                  </a:txBody>
                  <a:tcPr>
                    <a:lnL w="12700" cap="flat" cmpd="sng" algn="ctr">
                      <a:solidFill>
                        <a:srgbClr val="78909C"/>
                      </a:solidFill>
                      <a:prstDash val="solid"/>
                      <a:round/>
                      <a:headEnd type="none" w="med" len="med"/>
                      <a:tailEnd type="none" w="med" len="med"/>
                    </a:lnL>
                    <a:lnR w="12700" cmpd="sng">
                      <a:solidFill>
                        <a:srgbClr val="78909C"/>
                      </a:solidFill>
                    </a:lnR>
                    <a:lnT w="254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9</a:t>
                      </a:r>
                    </a:p>
                  </a:txBody>
                  <a:tcPr>
                    <a:lnL w="12700" cmpd="sng">
                      <a:solidFill>
                        <a:srgbClr val="78909C"/>
                      </a:solidFill>
                    </a:lnL>
                    <a:lnR w="12700" cmpd="sng">
                      <a:solidFill>
                        <a:srgbClr val="78909C"/>
                      </a:solidFill>
                    </a:lnR>
                    <a:lnT w="254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a:t>
                      </a:r>
                    </a:p>
                  </a:txBody>
                  <a:tcPr>
                    <a:lnL w="12700" cmpd="sng">
                      <a:solidFill>
                        <a:srgbClr val="78909C"/>
                      </a:solidFill>
                    </a:lnL>
                    <a:lnR w="12700" cmpd="sng">
                      <a:solidFill>
                        <a:srgbClr val="78909C"/>
                      </a:solidFill>
                    </a:lnR>
                    <a:lnT w="254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294492383"/>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FEBRERO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284</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1428</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25</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12</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806146629"/>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MARZO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151</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1001</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39</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4</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1455523532"/>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ABRIL</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52</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2602556012"/>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MAYO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56</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130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810526833"/>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JUNIO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163</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440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11</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3658010108"/>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JULIO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169</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699</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4266519904"/>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AGOSTO</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227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838</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51</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4</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77020139"/>
                  </a:ext>
                </a:extLst>
              </a:tr>
              <a:tr h="43342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SEPTIEMBRE</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299</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1171</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28</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16</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1733376967"/>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OCTUBRE</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310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1235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9</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6</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4162448759"/>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NOVIEMBRE</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247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1072</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3</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8</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8</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2496972916"/>
                  </a:ext>
                </a:extLst>
              </a:tr>
              <a:tr h="34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s-ES" sz="1600" dirty="0"/>
                        <a:t>DICIEMBRE</a:t>
                      </a:r>
                      <a:endParaRPr lang="es-EC" sz="1600"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275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773</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3</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ap="flat" cmpd="sng" algn="ctr">
                      <a:solidFill>
                        <a:srgbClr val="78909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6</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dirty="0"/>
                        <a:t>0</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110720430"/>
                  </a:ext>
                </a:extLst>
              </a:tr>
              <a:tr h="46676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r>
                        <a:rPr lang="es-ES" sz="1600" b="1" dirty="0"/>
                        <a:t>TOTAL </a:t>
                      </a:r>
                      <a:endParaRPr lang="es-EC" sz="1600" b="1" dirty="0"/>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b="1" dirty="0"/>
                        <a:t>2589</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C" sz="1600" b="1" dirty="0"/>
                        <a:t>10395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b="1" dirty="0"/>
                        <a:t>222</a:t>
                      </a:r>
                    </a:p>
                  </a:txBody>
                  <a:tcPr>
                    <a:lnL w="12700" cap="flat" cmpd="sng" algn="ctr">
                      <a:solidFill>
                        <a:srgbClr val="78909C"/>
                      </a:solidFill>
                      <a:prstDash val="solid"/>
                      <a:round/>
                      <a:headEnd type="none" w="med" len="med"/>
                      <a:tailEnd type="none" w="med" len="med"/>
                    </a:lnL>
                    <a:lnR w="12700" cmpd="sng">
                      <a:solidFill>
                        <a:srgbClr val="78909C"/>
                      </a:solidFill>
                    </a:lnR>
                    <a:lnT w="12700" cap="flat" cmpd="sng" algn="ctr">
                      <a:solidFill>
                        <a:srgbClr val="78909C"/>
                      </a:solidFill>
                      <a:prstDash val="solid"/>
                      <a:round/>
                      <a:headEnd type="none" w="med" len="med"/>
                      <a:tailEnd type="none" w="med" len="med"/>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b="1" dirty="0"/>
                        <a:t>97</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s-EC" sz="1600" b="1" dirty="0"/>
                        <a:t>35</a:t>
                      </a:r>
                    </a:p>
                  </a:txBody>
                  <a:tcPr>
                    <a:lnL w="12700" cmpd="sng">
                      <a:solidFill>
                        <a:srgbClr val="78909C"/>
                      </a:solidFill>
                    </a:lnL>
                    <a:lnR w="12700" cmpd="sng">
                      <a:solidFill>
                        <a:srgbClr val="78909C"/>
                      </a:solidFill>
                    </a:lnR>
                    <a:lnT w="12700" cmpd="sng">
                      <a:solidFill>
                        <a:srgbClr val="78909C"/>
                      </a:solidFill>
                    </a:lnT>
                    <a:lnB w="12700" cmpd="sng">
                      <a:solidFill>
                        <a:srgbClr val="78909C"/>
                      </a:solidFill>
                    </a:lnB>
                    <a:lnTlToBr w="12700" cmpd="sng">
                      <a:noFill/>
                      <a:prstDash val="solid"/>
                    </a:lnTlToBr>
                    <a:lnBlToTr w="12700" cmpd="sng">
                      <a:noFill/>
                      <a:prstDash val="solid"/>
                    </a:lnBlToTr>
                    <a:solidFill>
                      <a:srgbClr val="78909C">
                        <a:alpha val="20000"/>
                      </a:srgbClr>
                    </a:solidFill>
                  </a:tcPr>
                </a:tc>
                <a:extLst>
                  <a:ext uri="{0D108BD9-81ED-4DB2-BD59-A6C34878D82A}">
                    <a16:rowId xmlns:a16="http://schemas.microsoft.com/office/drawing/2014/main" xmlns="" val="591099903"/>
                  </a:ext>
                </a:extLst>
              </a:tr>
            </a:tbl>
          </a:graphicData>
        </a:graphic>
      </p:graphicFrame>
    </p:spTree>
    <p:extLst>
      <p:ext uri="{BB962C8B-B14F-4D97-AF65-F5344CB8AC3E}">
        <p14:creationId xmlns:p14="http://schemas.microsoft.com/office/powerpoint/2010/main" val="19653108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13" name="CuadroTexto 12">
            <a:extLst>
              <a:ext uri="{FF2B5EF4-FFF2-40B4-BE49-F238E27FC236}">
                <a16:creationId xmlns:a16="http://schemas.microsoft.com/office/drawing/2014/main" xmlns="" id="{96E9B1DC-1F87-4FE2-999F-262507B12A9D}"/>
              </a:ext>
            </a:extLst>
          </p:cNvPr>
          <p:cNvSpPr txBox="1"/>
          <p:nvPr/>
        </p:nvSpPr>
        <p:spPr>
          <a:xfrm>
            <a:off x="2290" y="0"/>
            <a:ext cx="6081878" cy="584775"/>
          </a:xfrm>
          <a:prstGeom prst="rect">
            <a:avLst/>
          </a:prstGeom>
          <a:noFill/>
        </p:spPr>
        <p:txBody>
          <a:bodyPr wrap="square" rtlCol="0">
            <a:spAutoFit/>
          </a:bodyPr>
          <a:lstStyle/>
          <a:p>
            <a:r>
              <a:rPr lang="es-EC" sz="3200" b="1" dirty="0" smtClean="0">
                <a:solidFill>
                  <a:schemeClr val="tx1"/>
                </a:solidFill>
              </a:rPr>
              <a:t>IMPLEMENTACIÓN SGIR</a:t>
            </a:r>
            <a:endParaRPr lang="es-EC" sz="3200" b="1" dirty="0">
              <a:solidFill>
                <a:schemeClr val="tx1"/>
              </a:solidFill>
            </a:endParaRPr>
          </a:p>
        </p:txBody>
      </p:sp>
      <p:graphicFrame>
        <p:nvGraphicFramePr>
          <p:cNvPr id="2" name="Diagram 1">
            <a:extLst>
              <a:ext uri="{FF2B5EF4-FFF2-40B4-BE49-F238E27FC236}">
                <a16:creationId xmlns:a16="http://schemas.microsoft.com/office/drawing/2014/main" xmlns="" id="{982B0EB4-742E-4CC7-887C-5B229B3D1F9B}"/>
              </a:ext>
            </a:extLst>
          </p:cNvPr>
          <p:cNvGraphicFramePr/>
          <p:nvPr>
            <p:extLst>
              <p:ext uri="{D42A27DB-BD31-4B8C-83A1-F6EECF244321}">
                <p14:modId xmlns:p14="http://schemas.microsoft.com/office/powerpoint/2010/main" val="1369503978"/>
              </p:ext>
            </p:extLst>
          </p:nvPr>
        </p:nvGraphicFramePr>
        <p:xfrm>
          <a:off x="251520" y="836712"/>
          <a:ext cx="8712968"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p:cNvSpPr txBox="1"/>
          <p:nvPr/>
        </p:nvSpPr>
        <p:spPr>
          <a:xfrm>
            <a:off x="5621" y="651852"/>
            <a:ext cx="3528392" cy="523220"/>
          </a:xfrm>
          <a:prstGeom prst="rect">
            <a:avLst/>
          </a:prstGeom>
          <a:noFill/>
        </p:spPr>
        <p:txBody>
          <a:bodyPr wrap="square" rtlCol="0">
            <a:spAutoFit/>
          </a:bodyPr>
          <a:lstStyle/>
          <a:p>
            <a:r>
              <a:rPr lang="es-MX" b="1" dirty="0" smtClean="0"/>
              <a:t>Sistema de Gestión Integral Registral (SGIR)</a:t>
            </a:r>
            <a:endParaRPr lang="es-MX" b="1" dirty="0"/>
          </a:p>
        </p:txBody>
      </p:sp>
    </p:spTree>
    <p:extLst>
      <p:ext uri="{BB962C8B-B14F-4D97-AF65-F5344CB8AC3E}">
        <p14:creationId xmlns:p14="http://schemas.microsoft.com/office/powerpoint/2010/main" val="17322937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36" y="1772816"/>
            <a:ext cx="8136904" cy="4505334"/>
          </a:xfrm>
          <a:prstGeom prst="rect">
            <a:avLst/>
          </a:prstGeom>
        </p:spPr>
      </p:pic>
      <p:sp>
        <p:nvSpPr>
          <p:cNvPr id="7" name="CuadroTexto 6">
            <a:extLst>
              <a:ext uri="{FF2B5EF4-FFF2-40B4-BE49-F238E27FC236}">
                <a16:creationId xmlns:a16="http://schemas.microsoft.com/office/drawing/2014/main" xmlns="" id="{96E9B1DC-1F87-4FE2-999F-262507B12A9D}"/>
              </a:ext>
            </a:extLst>
          </p:cNvPr>
          <p:cNvSpPr txBox="1"/>
          <p:nvPr/>
        </p:nvSpPr>
        <p:spPr>
          <a:xfrm>
            <a:off x="2290" y="0"/>
            <a:ext cx="7017982" cy="584775"/>
          </a:xfrm>
          <a:prstGeom prst="rect">
            <a:avLst/>
          </a:prstGeom>
          <a:noFill/>
        </p:spPr>
        <p:txBody>
          <a:bodyPr wrap="square" rtlCol="0">
            <a:spAutoFit/>
          </a:bodyPr>
          <a:lstStyle/>
          <a:p>
            <a:r>
              <a:rPr lang="es-EC" sz="3200" b="1" dirty="0" smtClean="0">
                <a:solidFill>
                  <a:schemeClr val="tx1"/>
                </a:solidFill>
              </a:rPr>
              <a:t>HERRAMIENTAS DEL S.G.I.R.</a:t>
            </a:r>
            <a:endParaRPr lang="es-EC" sz="3200" b="1" dirty="0">
              <a:solidFill>
                <a:schemeClr val="tx1"/>
              </a:solidFill>
            </a:endParaRPr>
          </a:p>
        </p:txBody>
      </p:sp>
      <p:pic>
        <p:nvPicPr>
          <p:cNvPr id="8" name="Imagen 7">
            <a:extLst>
              <a:ext uri="{FF2B5EF4-FFF2-40B4-BE49-F238E27FC236}">
                <a16:creationId xmlns:a16="http://schemas.microsoft.com/office/drawing/2014/main" xmlns="" id="{6E7C2E74-1857-4A72-B969-88163318C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9" name="CuadroTexto 8"/>
          <p:cNvSpPr txBox="1"/>
          <p:nvPr/>
        </p:nvSpPr>
        <p:spPr>
          <a:xfrm>
            <a:off x="107504" y="584775"/>
            <a:ext cx="5544616" cy="954107"/>
          </a:xfrm>
          <a:prstGeom prst="rect">
            <a:avLst/>
          </a:prstGeom>
          <a:noFill/>
        </p:spPr>
        <p:txBody>
          <a:bodyPr wrap="square" rtlCol="0">
            <a:spAutoFit/>
          </a:bodyPr>
          <a:lstStyle/>
          <a:p>
            <a:r>
              <a:rPr lang="es-MX" b="1" dirty="0" smtClean="0"/>
              <a:t>Reportes al S.R.I.; GAD, DINARDAP; UAFE</a:t>
            </a:r>
          </a:p>
          <a:p>
            <a:r>
              <a:rPr lang="es-MX" b="1" dirty="0" smtClean="0"/>
              <a:t>Índices Registrales</a:t>
            </a:r>
          </a:p>
          <a:p>
            <a:r>
              <a:rPr lang="es-MX" b="1" dirty="0" smtClean="0"/>
              <a:t>Repertorio Mercantil y de la Propiedad</a:t>
            </a:r>
          </a:p>
          <a:p>
            <a:r>
              <a:rPr lang="es-MX" b="1" dirty="0" smtClean="0"/>
              <a:t>Informes de Gestión Diario, Mensual y Anual</a:t>
            </a:r>
            <a:endParaRPr lang="es-MX" b="1" dirty="0"/>
          </a:p>
        </p:txBody>
      </p:sp>
    </p:spTree>
    <p:extLst>
      <p:ext uri="{BB962C8B-B14F-4D97-AF65-F5344CB8AC3E}">
        <p14:creationId xmlns:p14="http://schemas.microsoft.com/office/powerpoint/2010/main" val="32803551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Registrador\AppData\Local\Microsoft\Windows\Temporary Internet Files\Content.IE5\ZFHX3KR6\hombr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94" y="1952749"/>
            <a:ext cx="1148299" cy="13815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Registrador\AppData\Local\Microsoft\Windows\Temporary Internet Files\Content.IE5\ZFHX3KR6\hombr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9631" y="4960077"/>
            <a:ext cx="1239760" cy="1491577"/>
          </a:xfrm>
          <a:prstGeom prst="rect">
            <a:avLst/>
          </a:prstGeom>
          <a:noFill/>
          <a:extLst>
            <a:ext uri="{909E8E84-426E-40DD-AFC4-6F175D3DCCD1}">
              <a14:hiddenFill xmlns:a14="http://schemas.microsoft.com/office/drawing/2010/main">
                <a:solidFill>
                  <a:srgbClr val="FFFFFF"/>
                </a:solidFill>
              </a14:hiddenFill>
            </a:ext>
          </a:extLst>
        </p:spPr>
      </p:pic>
      <p:sp>
        <p:nvSpPr>
          <p:cNvPr id="7" name="5 Rectángulo redondeado"/>
          <p:cNvSpPr/>
          <p:nvPr/>
        </p:nvSpPr>
        <p:spPr>
          <a:xfrm>
            <a:off x="1264932" y="2204864"/>
            <a:ext cx="1668179" cy="857300"/>
          </a:xfrm>
          <a:prstGeom prst="roundRect">
            <a:avLst/>
          </a:prstGeom>
          <a:solidFill>
            <a:srgbClr val="C0504D">
              <a:lumMod val="40000"/>
              <a:lumOff val="6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ORDEN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FACTURA</a:t>
            </a:r>
          </a:p>
        </p:txBody>
      </p:sp>
      <p:sp>
        <p:nvSpPr>
          <p:cNvPr id="8" name="6 Rectángulo redondeado"/>
          <p:cNvSpPr/>
          <p:nvPr/>
        </p:nvSpPr>
        <p:spPr>
          <a:xfrm>
            <a:off x="3833235" y="2129760"/>
            <a:ext cx="1695756" cy="1044414"/>
          </a:xfrm>
          <a:prstGeom prst="roundRect">
            <a:avLst/>
          </a:prstGeom>
          <a:solidFill>
            <a:srgbClr val="9BBB59">
              <a:lumMod val="20000"/>
              <a:lumOff val="8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REVISIÓN INICIAL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9" name="7 Rectángulo redondeado"/>
          <p:cNvSpPr/>
          <p:nvPr/>
        </p:nvSpPr>
        <p:spPr>
          <a:xfrm>
            <a:off x="3822043" y="3568340"/>
            <a:ext cx="1718141" cy="1259779"/>
          </a:xfrm>
          <a:prstGeom prst="roundRect">
            <a:avLst/>
          </a:prstGeom>
          <a:solidFill>
            <a:srgbClr val="9BBB59">
              <a:lumMod val="20000"/>
              <a:lumOff val="8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REVISOR INSCRIPCIÓN</a:t>
            </a:r>
          </a:p>
        </p:txBody>
      </p:sp>
      <p:sp>
        <p:nvSpPr>
          <p:cNvPr id="10" name="8 Rectángulo redondeado"/>
          <p:cNvSpPr/>
          <p:nvPr/>
        </p:nvSpPr>
        <p:spPr>
          <a:xfrm>
            <a:off x="6279004" y="1967711"/>
            <a:ext cx="1755191" cy="1132523"/>
          </a:xfrm>
          <a:prstGeom prst="roundRect">
            <a:avLst/>
          </a:prstGeom>
          <a:solidFill>
            <a:srgbClr val="8064A2">
              <a:lumMod val="20000"/>
              <a:lumOff val="8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CALIFICACIÓN TÍTULOS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11" name="9 Rectángulo redondeado"/>
          <p:cNvSpPr/>
          <p:nvPr/>
        </p:nvSpPr>
        <p:spPr>
          <a:xfrm>
            <a:off x="1359753" y="3588247"/>
            <a:ext cx="1714096" cy="1151407"/>
          </a:xfrm>
          <a:prstGeom prst="roundRect">
            <a:avLst/>
          </a:prstGeom>
          <a:solidFill>
            <a:srgbClr val="9BBB59">
              <a:lumMod val="75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FIRMA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REGISTRADOR</a:t>
            </a:r>
          </a:p>
        </p:txBody>
      </p:sp>
      <p:sp>
        <p:nvSpPr>
          <p:cNvPr id="12" name="10 Rectángulo redondeado"/>
          <p:cNvSpPr/>
          <p:nvPr/>
        </p:nvSpPr>
        <p:spPr>
          <a:xfrm>
            <a:off x="6331857" y="3576808"/>
            <a:ext cx="1702338" cy="1237282"/>
          </a:xfrm>
          <a:prstGeom prst="roundRect">
            <a:avLst/>
          </a:prstGeom>
          <a:solidFill>
            <a:srgbClr val="4BACC6">
              <a:lumMod val="40000"/>
              <a:lumOff val="6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INSCRIPCIÓN TÍTULOS</a:t>
            </a:r>
          </a:p>
        </p:txBody>
      </p:sp>
      <p:sp>
        <p:nvSpPr>
          <p:cNvPr id="13" name="11 Rectángulo redondeado"/>
          <p:cNvSpPr/>
          <p:nvPr/>
        </p:nvSpPr>
        <p:spPr>
          <a:xfrm>
            <a:off x="1619672" y="5301208"/>
            <a:ext cx="1378753" cy="922412"/>
          </a:xfrm>
          <a:prstGeom prst="roundRect">
            <a:avLst/>
          </a:prstGeom>
          <a:solidFill>
            <a:srgbClr val="EEECE1">
              <a:lumMod val="5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DIGITALIZACIÓN	</a:t>
            </a:r>
          </a:p>
        </p:txBody>
      </p:sp>
      <p:sp>
        <p:nvSpPr>
          <p:cNvPr id="14" name="12 Rectángulo redondeado"/>
          <p:cNvSpPr/>
          <p:nvPr/>
        </p:nvSpPr>
        <p:spPr>
          <a:xfrm>
            <a:off x="3903403" y="5183382"/>
            <a:ext cx="1429711" cy="1044966"/>
          </a:xfrm>
          <a:prstGeom prst="roundRect">
            <a:avLst/>
          </a:prstGeom>
          <a:solidFill>
            <a:srgbClr val="C0504D">
              <a:lumMod val="60000"/>
              <a:lumOff val="40000"/>
            </a:srgbClr>
          </a:solidFill>
          <a:ln w="25400" cap="flat" cmpd="sng" algn="ctr">
            <a:noFill/>
            <a:prstDash val="soli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ENTREGA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15" name="13 Flecha derecha"/>
          <p:cNvSpPr/>
          <p:nvPr/>
        </p:nvSpPr>
        <p:spPr>
          <a:xfrm>
            <a:off x="3101963" y="2394376"/>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16" name="14 Flecha derecha"/>
          <p:cNvSpPr/>
          <p:nvPr/>
        </p:nvSpPr>
        <p:spPr>
          <a:xfrm>
            <a:off x="5549967" y="2421793"/>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17" name="15 Flecha derecha"/>
          <p:cNvSpPr/>
          <p:nvPr/>
        </p:nvSpPr>
        <p:spPr>
          <a:xfrm rot="5777554">
            <a:off x="6850431" y="3161113"/>
            <a:ext cx="390561"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18" name="16 Flecha derecha"/>
          <p:cNvSpPr/>
          <p:nvPr/>
        </p:nvSpPr>
        <p:spPr>
          <a:xfrm>
            <a:off x="3130508" y="5616452"/>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19" name="17 Flecha derecha"/>
          <p:cNvSpPr/>
          <p:nvPr/>
        </p:nvSpPr>
        <p:spPr>
          <a:xfrm rot="10800000">
            <a:off x="3134306" y="3990776"/>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20" name="18 Flecha derecha"/>
          <p:cNvSpPr/>
          <p:nvPr/>
        </p:nvSpPr>
        <p:spPr>
          <a:xfrm rot="10800000">
            <a:off x="5652310" y="4008494"/>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24" name="42 Flecha derecha"/>
          <p:cNvSpPr/>
          <p:nvPr/>
        </p:nvSpPr>
        <p:spPr>
          <a:xfrm rot="5400000">
            <a:off x="1997994" y="4873755"/>
            <a:ext cx="437616"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25" name="Flecha derecha 24"/>
          <p:cNvSpPr/>
          <p:nvPr/>
        </p:nvSpPr>
        <p:spPr>
          <a:xfrm>
            <a:off x="899592" y="2394376"/>
            <a:ext cx="460161" cy="3463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26" name="16 Flecha derecha"/>
          <p:cNvSpPr/>
          <p:nvPr/>
        </p:nvSpPr>
        <p:spPr>
          <a:xfrm>
            <a:off x="5652310" y="5443840"/>
            <a:ext cx="720080" cy="346348"/>
          </a:xfrm>
          <a:prstGeom prst="rightArrow">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27" name="CuadroTexto 26"/>
          <p:cNvSpPr txBox="1"/>
          <p:nvPr/>
        </p:nvSpPr>
        <p:spPr>
          <a:xfrm>
            <a:off x="2231550" y="404717"/>
            <a:ext cx="4773415" cy="923330"/>
          </a:xfrm>
          <a:prstGeom prst="rect">
            <a:avLst/>
          </a:prstGeom>
          <a:noFill/>
        </p:spPr>
        <p:txBody>
          <a:bodyPr wrap="square" rtlCol="0">
            <a:spAutoFit/>
          </a:bodyPr>
          <a:lstStyle/>
          <a:p>
            <a:pPr algn="ctr"/>
            <a:r>
              <a:rPr lang="es-MX" sz="1800" b="1" dirty="0" smtClean="0">
                <a:solidFill>
                  <a:schemeClr val="tx1"/>
                </a:solidFill>
              </a:rPr>
              <a:t>REDUCCIÓN DE CADENA PARA INSCRIBIR O CERTIFICAR MEDIANTE EL S.G.I.R.</a:t>
            </a:r>
            <a:endParaRPr lang="es-MX" sz="1800" b="1" dirty="0">
              <a:solidFill>
                <a:schemeClr val="tx1"/>
              </a:solidFill>
            </a:endParaRPr>
          </a:p>
        </p:txBody>
      </p:sp>
    </p:spTree>
    <p:extLst>
      <p:ext uri="{BB962C8B-B14F-4D97-AF65-F5344CB8AC3E}">
        <p14:creationId xmlns:p14="http://schemas.microsoft.com/office/powerpoint/2010/main" val="3986906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4" name="Elipse 3"/>
          <p:cNvSpPr/>
          <p:nvPr/>
        </p:nvSpPr>
        <p:spPr>
          <a:xfrm>
            <a:off x="5004048" y="1865201"/>
            <a:ext cx="2304255" cy="136815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C" sz="1800" dirty="0">
                <a:solidFill>
                  <a:schemeClr val="tx1"/>
                </a:solidFill>
              </a:rPr>
              <a:t>Escaneo de libros registrales</a:t>
            </a:r>
            <a:r>
              <a:rPr lang="es-EC" dirty="0">
                <a:solidFill>
                  <a:schemeClr val="tx1"/>
                </a:solidFill>
              </a:rPr>
              <a:t> </a:t>
            </a:r>
          </a:p>
        </p:txBody>
      </p:sp>
      <p:sp>
        <p:nvSpPr>
          <p:cNvPr id="19" name="Elipse 18"/>
          <p:cNvSpPr/>
          <p:nvPr/>
        </p:nvSpPr>
        <p:spPr>
          <a:xfrm>
            <a:off x="4644008" y="4642884"/>
            <a:ext cx="2304255" cy="136815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C" sz="1800" dirty="0">
                <a:solidFill>
                  <a:schemeClr val="tx1"/>
                </a:solidFill>
              </a:rPr>
              <a:t>Desempastado/Empastado de tomos registrales </a:t>
            </a:r>
            <a:r>
              <a:rPr lang="es-EC" dirty="0">
                <a:solidFill>
                  <a:schemeClr val="tx1"/>
                </a:solidFill>
              </a:rPr>
              <a:t> </a:t>
            </a:r>
          </a:p>
        </p:txBody>
      </p:sp>
      <p:sp>
        <p:nvSpPr>
          <p:cNvPr id="20" name="Elipse 19"/>
          <p:cNvSpPr/>
          <p:nvPr/>
        </p:nvSpPr>
        <p:spPr>
          <a:xfrm>
            <a:off x="6156175" y="3274732"/>
            <a:ext cx="2304255" cy="136815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C" sz="1800" dirty="0" smtClean="0">
                <a:solidFill>
                  <a:schemeClr val="tx1"/>
                </a:solidFill>
              </a:rPr>
              <a:t>Descarga Virtual en </a:t>
            </a:r>
            <a:r>
              <a:rPr lang="es-EC" sz="1800" dirty="0">
                <a:solidFill>
                  <a:schemeClr val="tx1"/>
                </a:solidFill>
              </a:rPr>
              <a:t>PDF</a:t>
            </a:r>
            <a:r>
              <a:rPr lang="es-EC" dirty="0">
                <a:solidFill>
                  <a:schemeClr val="tx1"/>
                </a:solidFill>
              </a:rPr>
              <a:t> </a:t>
            </a:r>
          </a:p>
        </p:txBody>
      </p:sp>
      <p:sp>
        <p:nvSpPr>
          <p:cNvPr id="21" name="Elipse 20"/>
          <p:cNvSpPr/>
          <p:nvPr/>
        </p:nvSpPr>
        <p:spPr>
          <a:xfrm>
            <a:off x="594958" y="3221360"/>
            <a:ext cx="2304255" cy="136815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C" sz="1800" dirty="0">
                <a:solidFill>
                  <a:schemeClr val="tx1"/>
                </a:solidFill>
              </a:rPr>
              <a:t>Digitalización</a:t>
            </a:r>
          </a:p>
          <a:p>
            <a:pPr algn="ctr"/>
            <a:r>
              <a:rPr lang="es-EC" sz="1800" dirty="0">
                <a:solidFill>
                  <a:schemeClr val="tx1"/>
                </a:solidFill>
              </a:rPr>
              <a:t>Archivo Registral</a:t>
            </a:r>
            <a:r>
              <a:rPr lang="es-EC" dirty="0">
                <a:solidFill>
                  <a:schemeClr val="tx1"/>
                </a:solidFill>
              </a:rPr>
              <a:t> </a:t>
            </a:r>
          </a:p>
        </p:txBody>
      </p:sp>
      <p:cxnSp>
        <p:nvCxnSpPr>
          <p:cNvPr id="6" name="Conector recto de flecha 5"/>
          <p:cNvCxnSpPr>
            <a:stCxn id="21" idx="6"/>
            <a:endCxn id="20" idx="2"/>
          </p:cNvCxnSpPr>
          <p:nvPr/>
        </p:nvCxnSpPr>
        <p:spPr>
          <a:xfrm>
            <a:off x="2899213" y="3905436"/>
            <a:ext cx="3256962" cy="533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 name="Conector recto de flecha 8"/>
          <p:cNvCxnSpPr>
            <a:stCxn id="21" idx="6"/>
            <a:endCxn id="4" idx="2"/>
          </p:cNvCxnSpPr>
          <p:nvPr/>
        </p:nvCxnSpPr>
        <p:spPr>
          <a:xfrm flipV="1">
            <a:off x="2899213" y="2549277"/>
            <a:ext cx="2104835" cy="135615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2" name="Conector recto de flecha 21"/>
          <p:cNvCxnSpPr>
            <a:stCxn id="21" idx="6"/>
            <a:endCxn id="19" idx="2"/>
          </p:cNvCxnSpPr>
          <p:nvPr/>
        </p:nvCxnSpPr>
        <p:spPr>
          <a:xfrm>
            <a:off x="2899213" y="3905436"/>
            <a:ext cx="1744795" cy="14215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7" name="CuadroTexto 6"/>
          <p:cNvSpPr txBox="1"/>
          <p:nvPr/>
        </p:nvSpPr>
        <p:spPr>
          <a:xfrm>
            <a:off x="1467354" y="590296"/>
            <a:ext cx="6120680" cy="707886"/>
          </a:xfrm>
          <a:prstGeom prst="rect">
            <a:avLst/>
          </a:prstGeom>
          <a:noFill/>
        </p:spPr>
        <p:txBody>
          <a:bodyPr wrap="square" rtlCol="0">
            <a:spAutoFit/>
          </a:bodyPr>
          <a:lstStyle/>
          <a:p>
            <a:pPr algn="ctr"/>
            <a:r>
              <a:rPr lang="es-MX" sz="2000" b="1" dirty="0" smtClean="0">
                <a:solidFill>
                  <a:schemeClr val="tx1"/>
                </a:solidFill>
              </a:rPr>
              <a:t>BONDADES DE LA DIGITALIZACIÓN MEDIANTE EL S.G.I.R.</a:t>
            </a:r>
            <a:endParaRPr lang="es-MX" sz="2000" b="1" dirty="0">
              <a:solidFill>
                <a:schemeClr val="tx1"/>
              </a:solidFill>
            </a:endParaRPr>
          </a:p>
        </p:txBody>
      </p:sp>
    </p:spTree>
    <p:extLst>
      <p:ext uri="{BB962C8B-B14F-4D97-AF65-F5344CB8AC3E}">
        <p14:creationId xmlns:p14="http://schemas.microsoft.com/office/powerpoint/2010/main" val="13493808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xmlns="" id="{9DF70312-E78D-429E-A204-D75CCEEE7AA8}"/>
              </a:ext>
            </a:extLst>
          </p:cNvPr>
          <p:cNvSpPr txBox="1"/>
          <p:nvPr/>
        </p:nvSpPr>
        <p:spPr>
          <a:xfrm>
            <a:off x="387504" y="2838831"/>
            <a:ext cx="3384377" cy="369332"/>
          </a:xfrm>
          <a:prstGeom prst="rect">
            <a:avLst/>
          </a:prstGeom>
          <a:solidFill>
            <a:schemeClr val="accent3">
              <a:lumMod val="75000"/>
            </a:schemeClr>
          </a:solidFill>
        </p:spPr>
        <p:txBody>
          <a:bodyPr wrap="square" rtlCol="0">
            <a:spAutoFit/>
          </a:bodyPr>
          <a:lstStyle/>
          <a:p>
            <a:r>
              <a:rPr lang="es-EC" sz="1800" dirty="0" smtClean="0">
                <a:solidFill>
                  <a:schemeClr val="tx1"/>
                </a:solidFill>
              </a:rPr>
              <a:t>ATENCIÓN AL USUARIO </a:t>
            </a:r>
            <a:endParaRPr lang="es-EC" sz="1800" dirty="0">
              <a:solidFill>
                <a:schemeClr val="tx1"/>
              </a:solidFill>
            </a:endParaRPr>
          </a:p>
        </p:txBody>
      </p:sp>
      <p:sp>
        <p:nvSpPr>
          <p:cNvPr id="11" name="CuadroTexto 10">
            <a:extLst>
              <a:ext uri="{FF2B5EF4-FFF2-40B4-BE49-F238E27FC236}">
                <a16:creationId xmlns:a16="http://schemas.microsoft.com/office/drawing/2014/main" xmlns="" id="{8D803B54-5181-4973-9725-20AC069CD6A1}"/>
              </a:ext>
            </a:extLst>
          </p:cNvPr>
          <p:cNvSpPr txBox="1"/>
          <p:nvPr/>
        </p:nvSpPr>
        <p:spPr>
          <a:xfrm>
            <a:off x="387504" y="3840805"/>
            <a:ext cx="2816743" cy="307777"/>
          </a:xfrm>
          <a:prstGeom prst="rect">
            <a:avLst/>
          </a:prstGeom>
          <a:solidFill>
            <a:schemeClr val="accent3">
              <a:lumMod val="75000"/>
            </a:schemeClr>
          </a:solidFill>
        </p:spPr>
        <p:txBody>
          <a:bodyPr wrap="square" rtlCol="0">
            <a:spAutoFit/>
          </a:bodyPr>
          <a:lstStyle/>
          <a:p>
            <a:r>
              <a:rPr lang="es-EC" dirty="0">
                <a:solidFill>
                  <a:schemeClr val="tx1"/>
                </a:solidFill>
              </a:rPr>
              <a:t>Impresora de Tickets</a:t>
            </a:r>
          </a:p>
        </p:txBody>
      </p:sp>
      <p:pic>
        <p:nvPicPr>
          <p:cNvPr id="12" name="Imagen 11">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13" name="CuadroTexto 12">
            <a:extLst>
              <a:ext uri="{FF2B5EF4-FFF2-40B4-BE49-F238E27FC236}">
                <a16:creationId xmlns:a16="http://schemas.microsoft.com/office/drawing/2014/main" xmlns="" id="{96E9B1DC-1F87-4FE2-999F-262507B12A9D}"/>
              </a:ext>
            </a:extLst>
          </p:cNvPr>
          <p:cNvSpPr txBox="1"/>
          <p:nvPr/>
        </p:nvSpPr>
        <p:spPr>
          <a:xfrm>
            <a:off x="126906" y="49622"/>
            <a:ext cx="6729949"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DE SEGURIDAD REGISTRAL</a:t>
            </a:r>
            <a:endParaRPr lang="es-EC" sz="3200" b="1" dirty="0">
              <a:solidFill>
                <a:schemeClr val="tx1"/>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xmlns="" id="{8D803B54-5181-4973-9725-20AC069CD6A1}"/>
              </a:ext>
            </a:extLst>
          </p:cNvPr>
          <p:cNvSpPr txBox="1"/>
          <p:nvPr/>
        </p:nvSpPr>
        <p:spPr>
          <a:xfrm>
            <a:off x="391319" y="4499841"/>
            <a:ext cx="2816743" cy="307777"/>
          </a:xfrm>
          <a:prstGeom prst="rect">
            <a:avLst/>
          </a:prstGeom>
          <a:solidFill>
            <a:schemeClr val="accent3">
              <a:lumMod val="75000"/>
            </a:schemeClr>
          </a:solidFill>
        </p:spPr>
        <p:txBody>
          <a:bodyPr wrap="square" rtlCol="0">
            <a:spAutoFit/>
          </a:bodyPr>
          <a:lstStyle/>
          <a:p>
            <a:r>
              <a:rPr lang="es-EC" dirty="0">
                <a:solidFill>
                  <a:schemeClr val="tx1"/>
                </a:solidFill>
              </a:rPr>
              <a:t>Panel Visualizador</a:t>
            </a:r>
          </a:p>
        </p:txBody>
      </p:sp>
      <p:sp>
        <p:nvSpPr>
          <p:cNvPr id="15" name="CuadroTexto 14">
            <a:extLst>
              <a:ext uri="{FF2B5EF4-FFF2-40B4-BE49-F238E27FC236}">
                <a16:creationId xmlns:a16="http://schemas.microsoft.com/office/drawing/2014/main" xmlns="" id="{8D803B54-5181-4973-9725-20AC069CD6A1}"/>
              </a:ext>
            </a:extLst>
          </p:cNvPr>
          <p:cNvSpPr txBox="1"/>
          <p:nvPr/>
        </p:nvSpPr>
        <p:spPr>
          <a:xfrm>
            <a:off x="391320" y="5229200"/>
            <a:ext cx="2816743" cy="307777"/>
          </a:xfrm>
          <a:prstGeom prst="rect">
            <a:avLst/>
          </a:prstGeom>
          <a:solidFill>
            <a:schemeClr val="accent3">
              <a:lumMod val="75000"/>
            </a:schemeClr>
          </a:solidFill>
        </p:spPr>
        <p:txBody>
          <a:bodyPr wrap="square" rtlCol="0">
            <a:spAutoFit/>
          </a:bodyPr>
          <a:lstStyle/>
          <a:p>
            <a:r>
              <a:rPr lang="es-EC" dirty="0">
                <a:solidFill>
                  <a:schemeClr val="tx1"/>
                </a:solidFill>
              </a:rPr>
              <a:t>Módulo de Control</a:t>
            </a:r>
          </a:p>
        </p:txBody>
      </p:sp>
      <p:pic>
        <p:nvPicPr>
          <p:cNvPr id="3" name="Imagen 2"/>
          <p:cNvPicPr>
            <a:picLocks noChangeAspect="1"/>
          </p:cNvPicPr>
          <p:nvPr/>
        </p:nvPicPr>
        <p:blipFill>
          <a:blip r:embed="rId3"/>
          <a:stretch>
            <a:fillRect/>
          </a:stretch>
        </p:blipFill>
        <p:spPr>
          <a:xfrm>
            <a:off x="4211960" y="2045532"/>
            <a:ext cx="4211365" cy="4206100"/>
          </a:xfrm>
          <a:prstGeom prst="rect">
            <a:avLst/>
          </a:prstGeom>
        </p:spPr>
      </p:pic>
    </p:spTree>
    <p:extLst>
      <p:ext uri="{BB962C8B-B14F-4D97-AF65-F5344CB8AC3E}">
        <p14:creationId xmlns:p14="http://schemas.microsoft.com/office/powerpoint/2010/main" val="23620228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82D42C1F-E9B4-4D00-A323-04932C398959}"/>
              </a:ext>
            </a:extLst>
          </p:cNvPr>
          <p:cNvSpPr txBox="1"/>
          <p:nvPr/>
        </p:nvSpPr>
        <p:spPr>
          <a:xfrm>
            <a:off x="396853" y="2924944"/>
            <a:ext cx="3096344" cy="1200329"/>
          </a:xfrm>
          <a:prstGeom prst="rect">
            <a:avLst/>
          </a:prstGeom>
          <a:solidFill>
            <a:schemeClr val="accent3">
              <a:lumMod val="75000"/>
            </a:schemeClr>
          </a:solidFill>
        </p:spPr>
        <p:txBody>
          <a:bodyPr wrap="square" rtlCol="0">
            <a:spAutoFit/>
          </a:bodyPr>
          <a:lstStyle/>
          <a:p>
            <a:pPr algn="ctr"/>
            <a:r>
              <a:rPr lang="es-EC" sz="2400" b="1" dirty="0" smtClean="0">
                <a:solidFill>
                  <a:schemeClr val="tx1"/>
                </a:solidFill>
              </a:rPr>
              <a:t>Sellos de Seguridad en la Inscripción y Certificación</a:t>
            </a:r>
            <a:endParaRPr lang="es-EC" sz="2400" b="1" dirty="0">
              <a:solidFill>
                <a:schemeClr val="tx1"/>
              </a:solidFill>
            </a:endParaRPr>
          </a:p>
        </p:txBody>
      </p:sp>
      <p:pic>
        <p:nvPicPr>
          <p:cNvPr id="7" name="Imagen 6">
            <a:extLst>
              <a:ext uri="{FF2B5EF4-FFF2-40B4-BE49-F238E27FC236}">
                <a16:creationId xmlns:a16="http://schemas.microsoft.com/office/drawing/2014/main" xmlns="" id="{6C2EAE4E-546E-42A3-9867-B482F65C3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pic>
        <p:nvPicPr>
          <p:cNvPr id="4" name="Imagen 3"/>
          <p:cNvPicPr>
            <a:picLocks noChangeAspect="1"/>
          </p:cNvPicPr>
          <p:nvPr/>
        </p:nvPicPr>
        <p:blipFill>
          <a:blip r:embed="rId3"/>
          <a:stretch>
            <a:fillRect/>
          </a:stretch>
        </p:blipFill>
        <p:spPr>
          <a:xfrm>
            <a:off x="5292080" y="1196752"/>
            <a:ext cx="3384376" cy="4869170"/>
          </a:xfrm>
          <a:prstGeom prst="rect">
            <a:avLst/>
          </a:prstGeom>
        </p:spPr>
      </p:pic>
      <p:sp>
        <p:nvSpPr>
          <p:cNvPr id="11" name="Flecha derecha 10"/>
          <p:cNvSpPr/>
          <p:nvPr/>
        </p:nvSpPr>
        <p:spPr>
          <a:xfrm>
            <a:off x="4139952" y="3979692"/>
            <a:ext cx="1008112" cy="504056"/>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s-EC"/>
          </a:p>
        </p:txBody>
      </p:sp>
      <p:sp>
        <p:nvSpPr>
          <p:cNvPr id="8" name="CuadroTexto 7">
            <a:extLst>
              <a:ext uri="{FF2B5EF4-FFF2-40B4-BE49-F238E27FC236}">
                <a16:creationId xmlns:a16="http://schemas.microsoft.com/office/drawing/2014/main" xmlns="" id="{96E9B1DC-1F87-4FE2-999F-262507B12A9D}"/>
              </a:ext>
            </a:extLst>
          </p:cNvPr>
          <p:cNvSpPr txBox="1"/>
          <p:nvPr/>
        </p:nvSpPr>
        <p:spPr>
          <a:xfrm>
            <a:off x="126906" y="49622"/>
            <a:ext cx="6729949"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DE SEGURIDAD REGISTRAL</a:t>
            </a:r>
            <a:endParaRPr lang="es-EC"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90662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8D575AFE-AB4A-4E61-9D98-921312B09A2C}"/>
              </a:ext>
            </a:extLst>
          </p:cNvPr>
          <p:cNvSpPr txBox="1"/>
          <p:nvPr/>
        </p:nvSpPr>
        <p:spPr>
          <a:xfrm>
            <a:off x="145395" y="3284984"/>
            <a:ext cx="3960440" cy="1323439"/>
          </a:xfrm>
          <a:prstGeom prst="rect">
            <a:avLst/>
          </a:prstGeom>
          <a:solidFill>
            <a:schemeClr val="accent3">
              <a:lumMod val="75000"/>
            </a:schemeClr>
          </a:solidFill>
        </p:spPr>
        <p:txBody>
          <a:bodyPr wrap="square" rtlCol="0">
            <a:spAutoFit/>
          </a:bodyPr>
          <a:lstStyle/>
          <a:p>
            <a:pPr algn="ctr"/>
            <a:r>
              <a:rPr lang="es-EC" sz="2000" b="1" dirty="0" smtClean="0">
                <a:solidFill>
                  <a:schemeClr val="tx1"/>
                </a:solidFill>
              </a:rPr>
              <a:t>EMPASTADO DE LIBROS REGISTRALES ACORDE A RESOLUCIÓN 012-NG-DINARDAP-2013 </a:t>
            </a:r>
            <a:endParaRPr lang="es-EC" sz="2000" b="1" dirty="0">
              <a:solidFill>
                <a:schemeClr val="tx1"/>
              </a:solidFill>
            </a:endParaRPr>
          </a:p>
        </p:txBody>
      </p:sp>
      <p:pic>
        <p:nvPicPr>
          <p:cNvPr id="6" name="Imagen 5">
            <a:extLst>
              <a:ext uri="{FF2B5EF4-FFF2-40B4-BE49-F238E27FC236}">
                <a16:creationId xmlns:a16="http://schemas.microsoft.com/office/drawing/2014/main" xmlns="" id="{9904414C-0410-46C6-917B-87ECBEE8E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pic>
        <p:nvPicPr>
          <p:cNvPr id="7" name="Imagen 6"/>
          <p:cNvPicPr>
            <a:picLocks noChangeAspect="1"/>
          </p:cNvPicPr>
          <p:nvPr/>
        </p:nvPicPr>
        <p:blipFill rotWithShape="1">
          <a:blip r:embed="rId3"/>
          <a:srcRect t="713" b="8958"/>
          <a:stretch/>
        </p:blipFill>
        <p:spPr>
          <a:xfrm>
            <a:off x="4211960" y="2033080"/>
            <a:ext cx="4212701" cy="3772183"/>
          </a:xfrm>
          <a:prstGeom prst="rect">
            <a:avLst/>
          </a:prstGeom>
        </p:spPr>
      </p:pic>
      <p:sp>
        <p:nvSpPr>
          <p:cNvPr id="8" name="CuadroTexto 7">
            <a:extLst>
              <a:ext uri="{FF2B5EF4-FFF2-40B4-BE49-F238E27FC236}">
                <a16:creationId xmlns:a16="http://schemas.microsoft.com/office/drawing/2014/main" xmlns="" id="{96E9B1DC-1F87-4FE2-999F-262507B12A9D}"/>
              </a:ext>
            </a:extLst>
          </p:cNvPr>
          <p:cNvSpPr txBox="1"/>
          <p:nvPr/>
        </p:nvSpPr>
        <p:spPr>
          <a:xfrm>
            <a:off x="126906" y="49622"/>
            <a:ext cx="6729949"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DE SEGURIDAD REGISTRAL</a:t>
            </a:r>
            <a:endParaRPr lang="es-EC"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88022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xmlns="" id="{9DF70312-E78D-429E-A204-D75CCEEE7AA8}"/>
              </a:ext>
            </a:extLst>
          </p:cNvPr>
          <p:cNvSpPr txBox="1"/>
          <p:nvPr/>
        </p:nvSpPr>
        <p:spPr>
          <a:xfrm>
            <a:off x="251520" y="2048942"/>
            <a:ext cx="5544858" cy="954107"/>
          </a:xfrm>
          <a:prstGeom prst="rect">
            <a:avLst/>
          </a:prstGeom>
          <a:solidFill>
            <a:schemeClr val="accent3">
              <a:lumMod val="75000"/>
            </a:schemeClr>
          </a:solidFill>
        </p:spPr>
        <p:txBody>
          <a:bodyPr wrap="square" rtlCol="0">
            <a:spAutoFit/>
          </a:bodyPr>
          <a:lstStyle/>
          <a:p>
            <a:pPr algn="ctr"/>
            <a:r>
              <a:rPr lang="es-EC" b="1" dirty="0" smtClean="0">
                <a:solidFill>
                  <a:schemeClr val="tx1"/>
                </a:solidFill>
              </a:rPr>
              <a:t>ADQUISICIÓN DE EQUIPOS DE CÓMPUTO ÁREAS:</a:t>
            </a:r>
          </a:p>
          <a:p>
            <a:pPr algn="ctr"/>
            <a:r>
              <a:rPr lang="es-EC" b="1" dirty="0" smtClean="0">
                <a:solidFill>
                  <a:schemeClr val="tx1"/>
                </a:solidFill>
              </a:rPr>
              <a:t>OPERATIVA </a:t>
            </a:r>
          </a:p>
          <a:p>
            <a:pPr algn="ctr"/>
            <a:r>
              <a:rPr lang="es-EC" b="1" dirty="0" smtClean="0">
                <a:solidFill>
                  <a:schemeClr val="tx1"/>
                </a:solidFill>
              </a:rPr>
              <a:t>REGISTRAL Y </a:t>
            </a:r>
          </a:p>
          <a:p>
            <a:pPr algn="ctr"/>
            <a:r>
              <a:rPr lang="es-EC" b="1" dirty="0" smtClean="0">
                <a:solidFill>
                  <a:schemeClr val="tx1"/>
                </a:solidFill>
              </a:rPr>
              <a:t>ADMINISTRATIVA</a:t>
            </a:r>
            <a:endParaRPr lang="es-EC" b="1" dirty="0">
              <a:solidFill>
                <a:schemeClr val="tx1"/>
              </a:solidFill>
            </a:endParaRPr>
          </a:p>
        </p:txBody>
      </p:sp>
      <p:sp>
        <p:nvSpPr>
          <p:cNvPr id="11" name="CuadroTexto 10">
            <a:extLst>
              <a:ext uri="{FF2B5EF4-FFF2-40B4-BE49-F238E27FC236}">
                <a16:creationId xmlns:a16="http://schemas.microsoft.com/office/drawing/2014/main" xmlns="" id="{8D803B54-5181-4973-9725-20AC069CD6A1}"/>
              </a:ext>
            </a:extLst>
          </p:cNvPr>
          <p:cNvSpPr txBox="1"/>
          <p:nvPr/>
        </p:nvSpPr>
        <p:spPr>
          <a:xfrm>
            <a:off x="152249" y="3595536"/>
            <a:ext cx="2816743" cy="307777"/>
          </a:xfrm>
          <a:prstGeom prst="rect">
            <a:avLst/>
          </a:prstGeom>
          <a:solidFill>
            <a:schemeClr val="accent3">
              <a:lumMod val="75000"/>
            </a:schemeClr>
          </a:solidFill>
        </p:spPr>
        <p:txBody>
          <a:bodyPr wrap="square" rtlCol="0">
            <a:spAutoFit/>
          </a:bodyPr>
          <a:lstStyle/>
          <a:p>
            <a:r>
              <a:rPr lang="es-EC" b="1" dirty="0">
                <a:solidFill>
                  <a:schemeClr val="tx1"/>
                </a:solidFill>
              </a:rPr>
              <a:t>Computadores de Escritorio</a:t>
            </a:r>
          </a:p>
        </p:txBody>
      </p:sp>
      <p:pic>
        <p:nvPicPr>
          <p:cNvPr id="12" name="Imagen 11">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14" name="CuadroTexto 13">
            <a:extLst>
              <a:ext uri="{FF2B5EF4-FFF2-40B4-BE49-F238E27FC236}">
                <a16:creationId xmlns:a16="http://schemas.microsoft.com/office/drawing/2014/main" xmlns="" id="{8D803B54-5181-4973-9725-20AC069CD6A1}"/>
              </a:ext>
            </a:extLst>
          </p:cNvPr>
          <p:cNvSpPr txBox="1"/>
          <p:nvPr/>
        </p:nvSpPr>
        <p:spPr>
          <a:xfrm>
            <a:off x="152249" y="4448372"/>
            <a:ext cx="2816743" cy="307777"/>
          </a:xfrm>
          <a:prstGeom prst="rect">
            <a:avLst/>
          </a:prstGeom>
          <a:solidFill>
            <a:schemeClr val="accent3">
              <a:lumMod val="75000"/>
            </a:schemeClr>
          </a:solidFill>
        </p:spPr>
        <p:txBody>
          <a:bodyPr wrap="square" rtlCol="0">
            <a:spAutoFit/>
          </a:bodyPr>
          <a:lstStyle/>
          <a:p>
            <a:r>
              <a:rPr lang="es-EC" dirty="0">
                <a:solidFill>
                  <a:schemeClr val="tx1"/>
                </a:solidFill>
              </a:rPr>
              <a:t>Escáner</a:t>
            </a:r>
          </a:p>
        </p:txBody>
      </p:sp>
      <p:sp>
        <p:nvSpPr>
          <p:cNvPr id="15" name="CuadroTexto 14">
            <a:extLst>
              <a:ext uri="{FF2B5EF4-FFF2-40B4-BE49-F238E27FC236}">
                <a16:creationId xmlns:a16="http://schemas.microsoft.com/office/drawing/2014/main" xmlns="" id="{8D803B54-5181-4973-9725-20AC069CD6A1}"/>
              </a:ext>
            </a:extLst>
          </p:cNvPr>
          <p:cNvSpPr txBox="1"/>
          <p:nvPr/>
        </p:nvSpPr>
        <p:spPr>
          <a:xfrm>
            <a:off x="126906" y="5301208"/>
            <a:ext cx="2816743" cy="307777"/>
          </a:xfrm>
          <a:prstGeom prst="rect">
            <a:avLst/>
          </a:prstGeom>
          <a:solidFill>
            <a:schemeClr val="accent3">
              <a:lumMod val="75000"/>
            </a:schemeClr>
          </a:solidFill>
        </p:spPr>
        <p:txBody>
          <a:bodyPr wrap="square" rtlCol="0">
            <a:spAutoFit/>
          </a:bodyPr>
          <a:lstStyle/>
          <a:p>
            <a:r>
              <a:rPr lang="es-EC" dirty="0">
                <a:solidFill>
                  <a:schemeClr val="tx1"/>
                </a:solidFill>
              </a:rPr>
              <a:t>Reguladores de Voltaje</a:t>
            </a:r>
          </a:p>
        </p:txBody>
      </p:sp>
      <p:pic>
        <p:nvPicPr>
          <p:cNvPr id="2" name="Imagen 1"/>
          <p:cNvPicPr>
            <a:picLocks noChangeAspect="1"/>
          </p:cNvPicPr>
          <p:nvPr/>
        </p:nvPicPr>
        <p:blipFill>
          <a:blip r:embed="rId3"/>
          <a:stretch>
            <a:fillRect/>
          </a:stretch>
        </p:blipFill>
        <p:spPr>
          <a:xfrm>
            <a:off x="3273395" y="3347451"/>
            <a:ext cx="2522983" cy="2509617"/>
          </a:xfrm>
          <a:prstGeom prst="rect">
            <a:avLst/>
          </a:prstGeom>
        </p:spPr>
      </p:pic>
      <p:pic>
        <p:nvPicPr>
          <p:cNvPr id="4" name="Imagen 3"/>
          <p:cNvPicPr>
            <a:picLocks noChangeAspect="1"/>
          </p:cNvPicPr>
          <p:nvPr/>
        </p:nvPicPr>
        <p:blipFill rotWithShape="1">
          <a:blip r:embed="rId4"/>
          <a:srcRect l="20362" r="15810"/>
          <a:stretch/>
        </p:blipFill>
        <p:spPr>
          <a:xfrm>
            <a:off x="6228184" y="1944276"/>
            <a:ext cx="2318770" cy="2017618"/>
          </a:xfrm>
          <a:prstGeom prst="rect">
            <a:avLst/>
          </a:prstGeom>
        </p:spPr>
      </p:pic>
      <p:pic>
        <p:nvPicPr>
          <p:cNvPr id="5" name="Imagen 4"/>
          <p:cNvPicPr>
            <a:picLocks noChangeAspect="1"/>
          </p:cNvPicPr>
          <p:nvPr/>
        </p:nvPicPr>
        <p:blipFill rotWithShape="1">
          <a:blip r:embed="rId5"/>
          <a:srcRect l="14094" r="23894" b="8042"/>
          <a:stretch/>
        </p:blipFill>
        <p:spPr>
          <a:xfrm>
            <a:off x="6177840" y="4185687"/>
            <a:ext cx="2369114" cy="2051625"/>
          </a:xfrm>
          <a:prstGeom prst="rect">
            <a:avLst/>
          </a:prstGeom>
        </p:spPr>
      </p:pic>
      <p:sp>
        <p:nvSpPr>
          <p:cNvPr id="16" name="CuadroTexto 15">
            <a:extLst>
              <a:ext uri="{FF2B5EF4-FFF2-40B4-BE49-F238E27FC236}">
                <a16:creationId xmlns:a16="http://schemas.microsoft.com/office/drawing/2014/main" xmlns="" id="{96E9B1DC-1F87-4FE2-999F-262507B12A9D}"/>
              </a:ext>
            </a:extLst>
          </p:cNvPr>
          <p:cNvSpPr txBox="1"/>
          <p:nvPr/>
        </p:nvSpPr>
        <p:spPr>
          <a:xfrm>
            <a:off x="126906" y="49622"/>
            <a:ext cx="6729949"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DE SEGURIDAD REGISTRAL</a:t>
            </a:r>
            <a:endParaRPr lang="es-EC"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71384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96E9B1DC-1F87-4FE2-999F-262507B12A9D}"/>
              </a:ext>
            </a:extLst>
          </p:cNvPr>
          <p:cNvSpPr txBox="1"/>
          <p:nvPr/>
        </p:nvSpPr>
        <p:spPr>
          <a:xfrm>
            <a:off x="899592" y="404664"/>
            <a:ext cx="6729949"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DURANTE LA PANDEMIA</a:t>
            </a:r>
            <a:endParaRPr lang="es-EC" sz="3200" b="1" dirty="0">
              <a:solidFill>
                <a:schemeClr val="tx1"/>
              </a:solidFill>
              <a:latin typeface="Arial" panose="020B0604020202020204" pitchFamily="34" charset="0"/>
              <a:cs typeface="Arial" panose="020B0604020202020204" pitchFamily="34" charset="0"/>
            </a:endParaRPr>
          </a:p>
        </p:txBody>
      </p:sp>
      <p:sp>
        <p:nvSpPr>
          <p:cNvPr id="5" name="Rectángulo 4"/>
          <p:cNvSpPr/>
          <p:nvPr/>
        </p:nvSpPr>
        <p:spPr>
          <a:xfrm>
            <a:off x="827584" y="2492896"/>
            <a:ext cx="7776864" cy="923330"/>
          </a:xfrm>
          <a:prstGeom prst="rect">
            <a:avLst/>
          </a:prstGeom>
        </p:spPr>
        <p:txBody>
          <a:bodyPr wrap="square">
            <a:spAutoFit/>
          </a:bodyPr>
          <a:lstStyle/>
          <a:p>
            <a:pPr marL="285750" indent="-285750" algn="just">
              <a:buFont typeface="Wingdings" panose="05000000000000000000" pitchFamily="2" charset="2"/>
              <a:buChar char="q"/>
            </a:pPr>
            <a:r>
              <a:rPr lang="es-EC" sz="1800" b="1" dirty="0"/>
              <a:t>El 16 de marzo de 2020 mediante Decreto Ejecutivo 1017, se declaro el estado de excepción los casos de coronavirus confirmados y la declaratoria de pandemia de COVID-19 </a:t>
            </a:r>
          </a:p>
        </p:txBody>
      </p:sp>
      <p:sp>
        <p:nvSpPr>
          <p:cNvPr id="6" name="CuadroTexto 5"/>
          <p:cNvSpPr txBox="1"/>
          <p:nvPr/>
        </p:nvSpPr>
        <p:spPr>
          <a:xfrm>
            <a:off x="827584" y="3789040"/>
            <a:ext cx="7776864" cy="1477328"/>
          </a:xfrm>
          <a:prstGeom prst="rect">
            <a:avLst/>
          </a:prstGeom>
          <a:noFill/>
        </p:spPr>
        <p:txBody>
          <a:bodyPr wrap="square" rtlCol="0">
            <a:spAutoFit/>
          </a:bodyPr>
          <a:lstStyle/>
          <a:p>
            <a:pPr marL="285750" indent="-285750" algn="just">
              <a:buFont typeface="Wingdings" panose="05000000000000000000" pitchFamily="2" charset="2"/>
              <a:buChar char="q"/>
            </a:pPr>
            <a:r>
              <a:rPr lang="es-MX" sz="1800" b="1" dirty="0" smtClean="0">
                <a:solidFill>
                  <a:schemeClr val="tx1"/>
                </a:solidFill>
              </a:rPr>
              <a:t>Desde ese mismo momento el Registro de la Propiedad implemento medidas de bioseguridad en nuestras instalaciones; a la vez brindar servicios </a:t>
            </a:r>
            <a:r>
              <a:rPr lang="es-MX" sz="1800" b="1" dirty="0" err="1" smtClean="0">
                <a:solidFill>
                  <a:schemeClr val="tx1"/>
                </a:solidFill>
              </a:rPr>
              <a:t>on</a:t>
            </a:r>
            <a:r>
              <a:rPr lang="es-MX" sz="1800" b="1" dirty="0" smtClean="0">
                <a:solidFill>
                  <a:schemeClr val="tx1"/>
                </a:solidFill>
              </a:rPr>
              <a:t> line y en vía electrónica para satisfacer al usuario en sus trámites y precautelar la salud tanto de los servidores registrales y la ciudadanía </a:t>
            </a:r>
            <a:r>
              <a:rPr lang="es-MX" sz="1800" b="1" dirty="0" err="1" smtClean="0">
                <a:solidFill>
                  <a:schemeClr val="tx1"/>
                </a:solidFill>
              </a:rPr>
              <a:t>quinindeña</a:t>
            </a:r>
            <a:endParaRPr lang="es-MX" sz="1800" b="1" dirty="0">
              <a:solidFill>
                <a:schemeClr val="tx1"/>
              </a:solidFill>
            </a:endParaRPr>
          </a:p>
        </p:txBody>
      </p:sp>
      <p:pic>
        <p:nvPicPr>
          <p:cNvPr id="7" name="Imagen 6">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Tree>
    <p:extLst>
      <p:ext uri="{BB962C8B-B14F-4D97-AF65-F5344CB8AC3E}">
        <p14:creationId xmlns:p14="http://schemas.microsoft.com/office/powerpoint/2010/main" val="3067516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4469" t="16308" r="3903" b="11482"/>
          <a:stretch/>
        </p:blipFill>
        <p:spPr>
          <a:xfrm>
            <a:off x="3275856" y="332656"/>
            <a:ext cx="5616624" cy="5904656"/>
          </a:xfrm>
          <a:prstGeom prst="rect">
            <a:avLst/>
          </a:prstGeom>
        </p:spPr>
      </p:pic>
      <p:pic>
        <p:nvPicPr>
          <p:cNvPr id="6" name="Imagen 5">
            <a:extLst>
              <a:ext uri="{FF2B5EF4-FFF2-40B4-BE49-F238E27FC236}">
                <a16:creationId xmlns:a16="http://schemas.microsoft.com/office/drawing/2014/main" xmlns="" id="{6E7C2E74-1857-4A72-B969-88163318C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7" name="CuadroTexto 6"/>
          <p:cNvSpPr txBox="1"/>
          <p:nvPr/>
        </p:nvSpPr>
        <p:spPr>
          <a:xfrm>
            <a:off x="180711" y="2807930"/>
            <a:ext cx="3096344" cy="95410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MX" sz="2800" b="1" dirty="0" smtClean="0">
                <a:latin typeface="Arial" panose="020B0604020202020204" pitchFamily="34" charset="0"/>
                <a:cs typeface="Arial" panose="020B0604020202020204" pitchFamily="34" charset="0"/>
              </a:rPr>
              <a:t>CERTIFICACIÓN</a:t>
            </a:r>
          </a:p>
          <a:p>
            <a:pPr algn="ctr"/>
            <a:r>
              <a:rPr lang="es-MX" sz="2800" b="1" dirty="0" smtClean="0">
                <a:latin typeface="Arial" panose="020B0604020202020204" pitchFamily="34" charset="0"/>
                <a:cs typeface="Arial" panose="020B0604020202020204" pitchFamily="34" charset="0"/>
              </a:rPr>
              <a:t>ELECTRÓNICA</a:t>
            </a:r>
            <a:endParaRPr lang="es-MX"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89552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83568" y="34397"/>
            <a:ext cx="7272807" cy="6218624"/>
          </a:xfrm>
          <a:prstGeom prst="rect">
            <a:avLst/>
          </a:prstGeom>
        </p:spPr>
      </p:pic>
    </p:spTree>
    <p:extLst>
      <p:ext uri="{BB962C8B-B14F-4D97-AF65-F5344CB8AC3E}">
        <p14:creationId xmlns:p14="http://schemas.microsoft.com/office/powerpoint/2010/main" val="19841754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051720" y="1844824"/>
            <a:ext cx="6984776" cy="4481655"/>
          </a:xfrm>
          <a:prstGeom prst="rect">
            <a:avLst/>
          </a:prstGeom>
        </p:spPr>
      </p:pic>
      <p:sp>
        <p:nvSpPr>
          <p:cNvPr id="6" name="CuadroTexto 5">
            <a:extLst>
              <a:ext uri="{FF2B5EF4-FFF2-40B4-BE49-F238E27FC236}">
                <a16:creationId xmlns:a16="http://schemas.microsoft.com/office/drawing/2014/main" xmlns="" id="{96E9B1DC-1F87-4FE2-999F-262507B12A9D}"/>
              </a:ext>
            </a:extLst>
          </p:cNvPr>
          <p:cNvSpPr txBox="1"/>
          <p:nvPr/>
        </p:nvSpPr>
        <p:spPr>
          <a:xfrm>
            <a:off x="251520" y="260648"/>
            <a:ext cx="6729949" cy="107721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C" sz="3200" b="1" dirty="0" smtClean="0">
                <a:solidFill>
                  <a:schemeClr val="tx1"/>
                </a:solidFill>
                <a:latin typeface="Arial" panose="020B0604020202020204" pitchFamily="34" charset="0"/>
                <a:cs typeface="Arial" panose="020B0604020202020204" pitchFamily="34" charset="0"/>
              </a:rPr>
              <a:t>IMPLEMENTACIÓN DE MEDIDAS DE BIOSEGURIDAD</a:t>
            </a:r>
            <a:endParaRPr lang="es-EC"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67033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9512" y="188640"/>
            <a:ext cx="8640960" cy="6137839"/>
          </a:xfrm>
          <a:prstGeom prst="rect">
            <a:avLst/>
          </a:prstGeom>
        </p:spPr>
      </p:pic>
    </p:spTree>
    <p:extLst>
      <p:ext uri="{BB962C8B-B14F-4D97-AF65-F5344CB8AC3E}">
        <p14:creationId xmlns:p14="http://schemas.microsoft.com/office/powerpoint/2010/main" val="2886171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xmlns="" id="{8D803B54-5181-4973-9725-20AC069CD6A1}"/>
              </a:ext>
            </a:extLst>
          </p:cNvPr>
          <p:cNvSpPr txBox="1"/>
          <p:nvPr/>
        </p:nvSpPr>
        <p:spPr>
          <a:xfrm>
            <a:off x="332084" y="2708553"/>
            <a:ext cx="2816743" cy="338554"/>
          </a:xfrm>
          <a:prstGeom prst="rect">
            <a:avLst/>
          </a:prstGeom>
          <a:solidFill>
            <a:schemeClr val="accent3">
              <a:lumMod val="75000"/>
            </a:schemeClr>
          </a:solidFill>
        </p:spPr>
        <p:txBody>
          <a:bodyPr wrap="square" rtlCol="0">
            <a:spAutoFit/>
          </a:bodyPr>
          <a:lstStyle/>
          <a:p>
            <a:r>
              <a:rPr lang="es-EC" sz="1600" dirty="0">
                <a:solidFill>
                  <a:schemeClr val="bg1"/>
                </a:solidFill>
              </a:rPr>
              <a:t>Derecho Notarial</a:t>
            </a:r>
          </a:p>
        </p:txBody>
      </p:sp>
      <p:pic>
        <p:nvPicPr>
          <p:cNvPr id="12" name="Imagen 11">
            <a:extLst>
              <a:ext uri="{FF2B5EF4-FFF2-40B4-BE49-F238E27FC236}">
                <a16:creationId xmlns:a16="http://schemas.microsoft.com/office/drawing/2014/main" xmlns="" id="{6E7C2E74-1857-4A72-B969-88163318C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332" y="-13267"/>
            <a:ext cx="1048668" cy="926729"/>
          </a:xfrm>
          <a:prstGeom prst="rect">
            <a:avLst/>
          </a:prstGeom>
        </p:spPr>
      </p:pic>
      <p:sp>
        <p:nvSpPr>
          <p:cNvPr id="14" name="CuadroTexto 13">
            <a:extLst>
              <a:ext uri="{FF2B5EF4-FFF2-40B4-BE49-F238E27FC236}">
                <a16:creationId xmlns:a16="http://schemas.microsoft.com/office/drawing/2014/main" xmlns="" id="{8D803B54-5181-4973-9725-20AC069CD6A1}"/>
              </a:ext>
            </a:extLst>
          </p:cNvPr>
          <p:cNvSpPr txBox="1"/>
          <p:nvPr/>
        </p:nvSpPr>
        <p:spPr>
          <a:xfrm>
            <a:off x="332084" y="3905180"/>
            <a:ext cx="2816743" cy="338554"/>
          </a:xfrm>
          <a:prstGeom prst="rect">
            <a:avLst/>
          </a:prstGeom>
          <a:solidFill>
            <a:schemeClr val="accent3">
              <a:lumMod val="75000"/>
            </a:schemeClr>
          </a:solidFill>
        </p:spPr>
        <p:txBody>
          <a:bodyPr wrap="square" rtlCol="0">
            <a:spAutoFit/>
          </a:bodyPr>
          <a:lstStyle/>
          <a:p>
            <a:r>
              <a:rPr lang="es-EC" sz="1600" dirty="0">
                <a:solidFill>
                  <a:schemeClr val="bg1"/>
                </a:solidFill>
              </a:rPr>
              <a:t>Derecho Registral</a:t>
            </a:r>
          </a:p>
        </p:txBody>
      </p:sp>
      <p:sp>
        <p:nvSpPr>
          <p:cNvPr id="15" name="CuadroTexto 14">
            <a:extLst>
              <a:ext uri="{FF2B5EF4-FFF2-40B4-BE49-F238E27FC236}">
                <a16:creationId xmlns:a16="http://schemas.microsoft.com/office/drawing/2014/main" xmlns="" id="{8D803B54-5181-4973-9725-20AC069CD6A1}"/>
              </a:ext>
            </a:extLst>
          </p:cNvPr>
          <p:cNvSpPr txBox="1"/>
          <p:nvPr/>
        </p:nvSpPr>
        <p:spPr>
          <a:xfrm>
            <a:off x="332084" y="5085184"/>
            <a:ext cx="2816743" cy="338554"/>
          </a:xfrm>
          <a:prstGeom prst="rect">
            <a:avLst/>
          </a:prstGeom>
          <a:solidFill>
            <a:schemeClr val="accent3">
              <a:lumMod val="75000"/>
            </a:schemeClr>
          </a:solidFill>
        </p:spPr>
        <p:txBody>
          <a:bodyPr wrap="square" rtlCol="0">
            <a:spAutoFit/>
          </a:bodyPr>
          <a:lstStyle/>
          <a:p>
            <a:r>
              <a:rPr lang="es-EC" sz="1600" dirty="0">
                <a:solidFill>
                  <a:schemeClr val="bg1"/>
                </a:solidFill>
              </a:rPr>
              <a:t>Derecho Tributario</a:t>
            </a:r>
          </a:p>
        </p:txBody>
      </p:sp>
      <p:pic>
        <p:nvPicPr>
          <p:cNvPr id="2" name="Imagen 1"/>
          <p:cNvPicPr>
            <a:picLocks noChangeAspect="1"/>
          </p:cNvPicPr>
          <p:nvPr/>
        </p:nvPicPr>
        <p:blipFill>
          <a:blip r:embed="rId3"/>
          <a:stretch>
            <a:fillRect/>
          </a:stretch>
        </p:blipFill>
        <p:spPr>
          <a:xfrm>
            <a:off x="3491881" y="2555013"/>
            <a:ext cx="4740751" cy="3548156"/>
          </a:xfrm>
          <a:prstGeom prst="rect">
            <a:avLst/>
          </a:prstGeom>
        </p:spPr>
      </p:pic>
      <p:sp>
        <p:nvSpPr>
          <p:cNvPr id="3" name="CuadroTexto 2"/>
          <p:cNvSpPr txBox="1"/>
          <p:nvPr/>
        </p:nvSpPr>
        <p:spPr>
          <a:xfrm>
            <a:off x="251520" y="188487"/>
            <a:ext cx="5400600" cy="523220"/>
          </a:xfrm>
          <a:prstGeom prst="rect">
            <a:avLst/>
          </a:prstGeom>
          <a:noFill/>
        </p:spPr>
        <p:txBody>
          <a:bodyPr wrap="square" rtlCol="0">
            <a:spAutoFit/>
          </a:bodyPr>
          <a:lstStyle/>
          <a:p>
            <a:r>
              <a:rPr lang="es-MX" sz="2800" b="1" dirty="0" smtClean="0">
                <a:solidFill>
                  <a:schemeClr val="tx1"/>
                </a:solidFill>
              </a:rPr>
              <a:t>CAPACITACIÓN CONTINUA</a:t>
            </a:r>
            <a:endParaRPr lang="es-MX" sz="2800" b="1" dirty="0">
              <a:solidFill>
                <a:schemeClr val="tx1"/>
              </a:solidFill>
            </a:endParaRPr>
          </a:p>
        </p:txBody>
      </p:sp>
      <p:sp>
        <p:nvSpPr>
          <p:cNvPr id="4" name="Rectángulo 3"/>
          <p:cNvSpPr/>
          <p:nvPr/>
        </p:nvSpPr>
        <p:spPr>
          <a:xfrm>
            <a:off x="332082" y="711707"/>
            <a:ext cx="6904213" cy="954107"/>
          </a:xfrm>
          <a:prstGeom prst="rect">
            <a:avLst/>
          </a:prstGeom>
        </p:spPr>
        <p:txBody>
          <a:bodyPr wrap="square">
            <a:spAutoFit/>
          </a:bodyPr>
          <a:lstStyle/>
          <a:p>
            <a:r>
              <a:rPr lang="es-EC" dirty="0"/>
              <a:t>M</a:t>
            </a:r>
            <a:r>
              <a:rPr lang="es-EC" dirty="0" smtClean="0"/>
              <a:t>ejorar </a:t>
            </a:r>
            <a:r>
              <a:rPr lang="es-EC" dirty="0"/>
              <a:t>el desempeño de los servidores registrales, por excelencia, nos puede ayudar a tener sistematizadamente un proceso en el que nos podría facilitar el cambio necesario para que el personal tenga mejor visión de las ventajas y beneficios del mismo</a:t>
            </a:r>
            <a:endParaRPr lang="es-MX" dirty="0"/>
          </a:p>
        </p:txBody>
      </p:sp>
      <p:sp>
        <p:nvSpPr>
          <p:cNvPr id="9" name="CuadroTexto 8">
            <a:extLst>
              <a:ext uri="{FF2B5EF4-FFF2-40B4-BE49-F238E27FC236}">
                <a16:creationId xmlns:a16="http://schemas.microsoft.com/office/drawing/2014/main" xmlns="" id="{8D803B54-5181-4973-9725-20AC069CD6A1}"/>
              </a:ext>
            </a:extLst>
          </p:cNvPr>
          <p:cNvSpPr txBox="1"/>
          <p:nvPr/>
        </p:nvSpPr>
        <p:spPr>
          <a:xfrm>
            <a:off x="332082" y="3284984"/>
            <a:ext cx="2816743" cy="338554"/>
          </a:xfrm>
          <a:prstGeom prst="rect">
            <a:avLst/>
          </a:prstGeom>
          <a:solidFill>
            <a:schemeClr val="accent3">
              <a:lumMod val="75000"/>
            </a:schemeClr>
          </a:solidFill>
        </p:spPr>
        <p:txBody>
          <a:bodyPr wrap="square" rtlCol="0">
            <a:spAutoFit/>
          </a:bodyPr>
          <a:lstStyle/>
          <a:p>
            <a:r>
              <a:rPr lang="es-EC" sz="1600" dirty="0" smtClean="0">
                <a:solidFill>
                  <a:schemeClr val="bg1"/>
                </a:solidFill>
              </a:rPr>
              <a:t>Talento Humano</a:t>
            </a:r>
            <a:endParaRPr lang="es-EC" sz="1600" dirty="0">
              <a:solidFill>
                <a:schemeClr val="bg1"/>
              </a:solidFill>
            </a:endParaRPr>
          </a:p>
        </p:txBody>
      </p:sp>
      <p:sp>
        <p:nvSpPr>
          <p:cNvPr id="10" name="CuadroTexto 9">
            <a:extLst>
              <a:ext uri="{FF2B5EF4-FFF2-40B4-BE49-F238E27FC236}">
                <a16:creationId xmlns:a16="http://schemas.microsoft.com/office/drawing/2014/main" xmlns="" id="{8D803B54-5181-4973-9725-20AC069CD6A1}"/>
              </a:ext>
            </a:extLst>
          </p:cNvPr>
          <p:cNvSpPr txBox="1"/>
          <p:nvPr/>
        </p:nvSpPr>
        <p:spPr>
          <a:xfrm>
            <a:off x="332084" y="4509120"/>
            <a:ext cx="2816743" cy="338554"/>
          </a:xfrm>
          <a:prstGeom prst="rect">
            <a:avLst/>
          </a:prstGeom>
          <a:solidFill>
            <a:schemeClr val="accent3">
              <a:lumMod val="75000"/>
            </a:schemeClr>
          </a:solidFill>
        </p:spPr>
        <p:txBody>
          <a:bodyPr wrap="square" rtlCol="0">
            <a:spAutoFit/>
          </a:bodyPr>
          <a:lstStyle/>
          <a:p>
            <a:r>
              <a:rPr lang="es-EC" sz="1600" dirty="0" smtClean="0">
                <a:solidFill>
                  <a:schemeClr val="bg1"/>
                </a:solidFill>
              </a:rPr>
              <a:t>Compras Publicas</a:t>
            </a:r>
            <a:endParaRPr lang="es-EC" sz="1600" dirty="0">
              <a:solidFill>
                <a:schemeClr val="bg1"/>
              </a:solidFill>
            </a:endParaRPr>
          </a:p>
        </p:txBody>
      </p:sp>
    </p:spTree>
    <p:extLst>
      <p:ext uri="{BB962C8B-B14F-4D97-AF65-F5344CB8AC3E}">
        <p14:creationId xmlns:p14="http://schemas.microsoft.com/office/powerpoint/2010/main" val="11351642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36135175-1CB1-438F-91ED-69B50552C4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404664"/>
            <a:ext cx="3101018" cy="1260363"/>
          </a:xfrm>
          <a:prstGeom prst="rect">
            <a:avLst/>
          </a:prstGeom>
        </p:spPr>
      </p:pic>
      <p:sp>
        <p:nvSpPr>
          <p:cNvPr id="11" name="CuadroTexto 10">
            <a:extLst>
              <a:ext uri="{FF2B5EF4-FFF2-40B4-BE49-F238E27FC236}">
                <a16:creationId xmlns:a16="http://schemas.microsoft.com/office/drawing/2014/main" xmlns="" id="{93C16E17-DFD6-425E-9AC1-FA58F59B995E}"/>
              </a:ext>
            </a:extLst>
          </p:cNvPr>
          <p:cNvSpPr txBox="1"/>
          <p:nvPr/>
        </p:nvSpPr>
        <p:spPr>
          <a:xfrm>
            <a:off x="899592" y="2060848"/>
            <a:ext cx="7488832" cy="646331"/>
          </a:xfrm>
          <a:prstGeom prst="rect">
            <a:avLst/>
          </a:prstGeom>
          <a:noFill/>
        </p:spPr>
        <p:txBody>
          <a:bodyPr wrap="square" rtlCol="0">
            <a:spAutoFit/>
          </a:bodyPr>
          <a:lstStyle/>
          <a:p>
            <a:pPr algn="ctr"/>
            <a:r>
              <a:rPr lang="es-EC" sz="3600" b="1" dirty="0" smtClean="0">
                <a:solidFill>
                  <a:schemeClr val="tx1"/>
                </a:solidFill>
              </a:rPr>
              <a:t>Reconocimiento Institucional</a:t>
            </a:r>
            <a:endParaRPr lang="es-EC" sz="3600" b="1" dirty="0">
              <a:solidFill>
                <a:schemeClr val="tx1"/>
              </a:solidFill>
            </a:endParaRPr>
          </a:p>
        </p:txBody>
      </p:sp>
      <p:sp>
        <p:nvSpPr>
          <p:cNvPr id="2" name="Rectángulo 1"/>
          <p:cNvSpPr/>
          <p:nvPr/>
        </p:nvSpPr>
        <p:spPr>
          <a:xfrm>
            <a:off x="899592" y="3284984"/>
            <a:ext cx="7488832" cy="2246769"/>
          </a:xfrm>
          <a:prstGeom prst="rect">
            <a:avLst/>
          </a:prstGeom>
        </p:spPr>
        <p:txBody>
          <a:bodyPr wrap="square">
            <a:spAutoFit/>
          </a:bodyPr>
          <a:lstStyle/>
          <a:p>
            <a:pPr algn="just"/>
            <a:r>
              <a:rPr lang="es-EC" dirty="0"/>
              <a:t>La DINARDAP entrega a los municipios del país, a los registradores,  funcionarios registrales y ciudadanía, la Primera Encuesta Nacional de Capacidades Registrales e Índice Registral de Resiliencia 2020. De igual manera, se presenta un primer análisis de resultados en las tres dimensiones consideradas: servicio civil eficiente, capacidades tecnológicas y  organización </a:t>
            </a:r>
            <a:r>
              <a:rPr lang="es-EC" dirty="0" smtClean="0"/>
              <a:t>eficiente.</a:t>
            </a:r>
          </a:p>
          <a:p>
            <a:pPr algn="just"/>
            <a:endParaRPr lang="es-EC" dirty="0"/>
          </a:p>
          <a:p>
            <a:pPr algn="just"/>
            <a:endParaRPr lang="es-EC" dirty="0" smtClean="0"/>
          </a:p>
          <a:p>
            <a:pPr algn="just"/>
            <a:r>
              <a:rPr lang="es-EC" dirty="0" smtClean="0"/>
              <a:t>Quinindé y su Registro de la Propiedad orgullosamente fue reconocido con esta distinción, en base a todo lo expuesto anteriormente, logrado con esfuerzo, dedicación y dignidad por parte de cada uno de los servidores registrales</a:t>
            </a:r>
            <a:endParaRPr lang="es-EC" dirty="0"/>
          </a:p>
        </p:txBody>
      </p:sp>
    </p:spTree>
    <p:extLst>
      <p:ext uri="{BB962C8B-B14F-4D97-AF65-F5344CB8AC3E}">
        <p14:creationId xmlns:p14="http://schemas.microsoft.com/office/powerpoint/2010/main" val="3404373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3588" t="3806" r="3133" b="2332"/>
          <a:stretch/>
        </p:blipFill>
        <p:spPr>
          <a:xfrm>
            <a:off x="611560" y="476672"/>
            <a:ext cx="7848872" cy="5584774"/>
          </a:xfrm>
          <a:prstGeom prst="rect">
            <a:avLst/>
          </a:prstGeom>
        </p:spPr>
      </p:pic>
    </p:spTree>
    <p:extLst>
      <p:ext uri="{BB962C8B-B14F-4D97-AF65-F5344CB8AC3E}">
        <p14:creationId xmlns:p14="http://schemas.microsoft.com/office/powerpoint/2010/main" val="40272303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cstate="print">
            <a:extLst>
              <a:ext uri="{28A0092B-C50C-407E-A947-70E740481C1C}">
                <a14:useLocalDpi xmlns:a14="http://schemas.microsoft.com/office/drawing/2010/main" val="0"/>
              </a:ext>
            </a:extLst>
          </a:blip>
          <a:srcRect l="2750" t="4369" r="2750"/>
          <a:stretch/>
        </p:blipFill>
        <p:spPr>
          <a:xfrm>
            <a:off x="251520" y="404664"/>
            <a:ext cx="8640960" cy="6187326"/>
          </a:xfrm>
          <a:prstGeom prst="rect">
            <a:avLst/>
          </a:prstGeom>
        </p:spPr>
      </p:pic>
    </p:spTree>
    <p:extLst>
      <p:ext uri="{BB962C8B-B14F-4D97-AF65-F5344CB8AC3E}">
        <p14:creationId xmlns:p14="http://schemas.microsoft.com/office/powerpoint/2010/main" val="37566197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475656" y="764704"/>
            <a:ext cx="6120680" cy="646331"/>
          </a:xfrm>
          <a:prstGeom prst="rect">
            <a:avLst/>
          </a:prstGeom>
          <a:noFill/>
        </p:spPr>
        <p:txBody>
          <a:bodyPr wrap="square" rtlCol="0">
            <a:spAutoFit/>
          </a:bodyPr>
          <a:lstStyle/>
          <a:p>
            <a:pPr algn="ctr"/>
            <a:r>
              <a:rPr lang="es-MX" sz="3600" b="1" dirty="0" smtClean="0"/>
              <a:t>EQUIPO DE TRABAJO</a:t>
            </a:r>
            <a:endParaRPr lang="es-MX" sz="3600" b="1" dirty="0"/>
          </a:p>
        </p:txBody>
      </p:sp>
      <p:sp>
        <p:nvSpPr>
          <p:cNvPr id="5" name="Rectángulo 4"/>
          <p:cNvSpPr/>
          <p:nvPr/>
        </p:nvSpPr>
        <p:spPr>
          <a:xfrm>
            <a:off x="899592" y="2413338"/>
            <a:ext cx="7488832" cy="3170099"/>
          </a:xfrm>
          <a:prstGeom prst="rect">
            <a:avLst/>
          </a:prstGeom>
        </p:spPr>
        <p:txBody>
          <a:bodyPr wrap="square">
            <a:spAutoFit/>
          </a:bodyPr>
          <a:lstStyle/>
          <a:p>
            <a:pPr algn="just"/>
            <a:r>
              <a:rPr lang="es-EC" sz="2000" dirty="0"/>
              <a:t>Un equipo pretende alcanzar unas metas comunes. </a:t>
            </a:r>
            <a:endParaRPr lang="es-EC" sz="2000" dirty="0" smtClean="0"/>
          </a:p>
          <a:p>
            <a:pPr algn="just"/>
            <a:endParaRPr lang="es-EC" sz="2000" dirty="0" smtClean="0"/>
          </a:p>
          <a:p>
            <a:pPr algn="just"/>
            <a:r>
              <a:rPr lang="es-EC" sz="2000" dirty="0" smtClean="0"/>
              <a:t>El </a:t>
            </a:r>
            <a:r>
              <a:rPr lang="es-EC" sz="2000" dirty="0"/>
              <a:t>equipo se forma con la convicción de que las metas propuestas pueden ser conseguidas poniendo en juego los conocimientos, capacidades, habilidades, información y, en general, las competencias, de las distintas personas que lo integran. </a:t>
            </a:r>
            <a:endParaRPr lang="es-EC" sz="2000" dirty="0" smtClean="0"/>
          </a:p>
          <a:p>
            <a:pPr algn="just"/>
            <a:endParaRPr lang="es-EC" sz="2000" dirty="0"/>
          </a:p>
          <a:p>
            <a:pPr algn="just"/>
            <a:r>
              <a:rPr lang="es-EC" sz="2000" dirty="0" smtClean="0"/>
              <a:t>Es la combinación </a:t>
            </a:r>
            <a:r>
              <a:rPr lang="es-EC" sz="2000" dirty="0"/>
              <a:t>de conocimientos, talentos y habilidades de los miembros del equipo en un esfuerzo común</a:t>
            </a:r>
            <a:endParaRPr lang="es-MX" sz="2000" dirty="0"/>
          </a:p>
        </p:txBody>
      </p:sp>
    </p:spTree>
    <p:extLst>
      <p:ext uri="{BB962C8B-B14F-4D97-AF65-F5344CB8AC3E}">
        <p14:creationId xmlns:p14="http://schemas.microsoft.com/office/powerpoint/2010/main" val="2230832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t="2871" r="6323"/>
          <a:stretch/>
        </p:blipFill>
        <p:spPr>
          <a:xfrm>
            <a:off x="323528" y="692696"/>
            <a:ext cx="8568952" cy="4997668"/>
          </a:xfrm>
          <a:prstGeom prst="rect">
            <a:avLst/>
          </a:prstGeom>
        </p:spPr>
      </p:pic>
    </p:spTree>
    <p:extLst>
      <p:ext uri="{BB962C8B-B14F-4D97-AF65-F5344CB8AC3E}">
        <p14:creationId xmlns:p14="http://schemas.microsoft.com/office/powerpoint/2010/main" val="941338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12D3FCBF-5B91-4549-8705-958A17157E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332656"/>
            <a:ext cx="3101018" cy="1260363"/>
          </a:xfrm>
          <a:prstGeom prst="rect">
            <a:avLst/>
          </a:prstGeom>
        </p:spPr>
      </p:pic>
      <p:pic>
        <p:nvPicPr>
          <p:cNvPr id="2" name="Imagen 1"/>
          <p:cNvPicPr>
            <a:picLocks noChangeAspect="1"/>
          </p:cNvPicPr>
          <p:nvPr/>
        </p:nvPicPr>
        <p:blipFill>
          <a:blip r:embed="rId3"/>
          <a:stretch>
            <a:fillRect/>
          </a:stretch>
        </p:blipFill>
        <p:spPr>
          <a:xfrm>
            <a:off x="323528" y="2060848"/>
            <a:ext cx="3803104" cy="3820082"/>
          </a:xfrm>
          <a:prstGeom prst="rect">
            <a:avLst/>
          </a:prstGeom>
        </p:spPr>
      </p:pic>
      <p:sp>
        <p:nvSpPr>
          <p:cNvPr id="5" name="CuadroTexto 4"/>
          <p:cNvSpPr txBox="1"/>
          <p:nvPr/>
        </p:nvSpPr>
        <p:spPr>
          <a:xfrm>
            <a:off x="4788024" y="2276872"/>
            <a:ext cx="3384376" cy="2862322"/>
          </a:xfrm>
          <a:prstGeom prst="rect">
            <a:avLst/>
          </a:prstGeom>
          <a:noFill/>
        </p:spPr>
        <p:txBody>
          <a:bodyPr wrap="square" rtlCol="0">
            <a:spAutoFit/>
          </a:bodyPr>
          <a:lstStyle/>
          <a:p>
            <a:pPr algn="just"/>
            <a:r>
              <a:rPr lang="es-MX" sz="2000" dirty="0" smtClean="0"/>
              <a:t>Es el momento de agradecer por su atención y cualquier comentario los puede realizar mediante nuestras redes sociales o acercarse a nuestras oficinas estaremos prestos para solventar sus dudas, quejas o sugerencias</a:t>
            </a:r>
            <a:endParaRPr lang="es-MX" sz="2000" dirty="0"/>
          </a:p>
        </p:txBody>
      </p:sp>
    </p:spTree>
    <p:extLst>
      <p:ext uri="{BB962C8B-B14F-4D97-AF65-F5344CB8AC3E}">
        <p14:creationId xmlns:p14="http://schemas.microsoft.com/office/powerpoint/2010/main" val="840365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2_White Elegan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ción">
  <a:themeElements>
    <a:clrScheme name="Retrospección">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223374</TotalTime>
  <Words>2152</Words>
  <Application>Microsoft Office PowerPoint</Application>
  <PresentationFormat>Presentación en pantalla (4:3)</PresentationFormat>
  <Paragraphs>444</Paragraphs>
  <Slides>55</Slides>
  <Notes>11</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55</vt:i4>
      </vt:variant>
    </vt:vector>
  </HeadingPairs>
  <TitlesOfParts>
    <vt:vector size="70" baseType="lpstr">
      <vt:lpstr>Arial</vt:lpstr>
      <vt:lpstr>Arial Black</vt:lpstr>
      <vt:lpstr>Arial Rounded MT Bold</vt:lpstr>
      <vt:lpstr>Bodoni</vt:lpstr>
      <vt:lpstr>Calibri</vt:lpstr>
      <vt:lpstr>Calibri Light</vt:lpstr>
      <vt:lpstr>Fira Sans Condensed</vt:lpstr>
      <vt:lpstr>Fira Sans Condensed Light</vt:lpstr>
      <vt:lpstr>Merriweather Black</vt:lpstr>
      <vt:lpstr>Playfair Display</vt:lpstr>
      <vt:lpstr>Quicksand Light</vt:lpstr>
      <vt:lpstr>Times New Roman</vt:lpstr>
      <vt:lpstr>Wingdings</vt:lpstr>
      <vt:lpstr>2_White Elegant</vt:lpstr>
      <vt:lpstr>Retrospección</vt:lpstr>
      <vt:lpstr>Presentación de PowerPoint</vt:lpstr>
      <vt:lpstr>Presentación de PowerPoint</vt:lpstr>
      <vt:lpstr>Presentación de PowerPoint</vt:lpstr>
      <vt:lpstr>Presentación de PowerPoint</vt:lpstr>
      <vt:lpstr>Presentación de PowerPoint</vt:lpstr>
      <vt:lpstr>Presentación de PowerPoint</vt:lpstr>
      <vt:lpstr>Rendición de Cuentas  Año 2.020</vt:lpstr>
      <vt:lpstr>Se refiere al proceso en el que todos los ciudadanos vigilan y evalúan el actuar responsable de los servidores públicos por medio de mecanismos como la transparencia y la fiscalización</vt:lpstr>
      <vt:lpstr>Presentación de PowerPoint</vt:lpstr>
      <vt:lpstr>Presentación de PowerPoint</vt:lpstr>
      <vt:lpstr>LEY ORGÁNICA DE TRANSPARENCIA  Y ACCESO A LA INFORMACIÓN PÚBLICA</vt:lpstr>
      <vt:lpstr>RESOLUCIÓN No. CPCCS-PLE-SG-069-2021-476 CONSEJO DE PARTICIPACIÓN CIUDADANA Y CONTROL SOCIAL</vt:lpstr>
      <vt:lpstr>INFORME ECONÓMICO 2.020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Privada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Inscripción de compra venta</dc:title>
  <dc:creator>Registro</dc:creator>
  <cp:lastModifiedBy>Cuenta Microsoft</cp:lastModifiedBy>
  <cp:revision>508</cp:revision>
  <dcterms:created xsi:type="dcterms:W3CDTF">2012-01-06T19:45:25Z</dcterms:created>
  <dcterms:modified xsi:type="dcterms:W3CDTF">2021-06-14T18:29:40Z</dcterms:modified>
</cp:coreProperties>
</file>